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99" r:id="rId3"/>
    <p:sldId id="402" r:id="rId5"/>
    <p:sldId id="403" r:id="rId6"/>
    <p:sldId id="401" r:id="rId7"/>
    <p:sldId id="259" r:id="rId8"/>
    <p:sldId id="261" r:id="rId9"/>
    <p:sldId id="262" r:id="rId10"/>
    <p:sldId id="263" r:id="rId11"/>
    <p:sldId id="257" r:id="rId12"/>
    <p:sldId id="258" r:id="rId13"/>
    <p:sldId id="264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79" r:id="rId22"/>
    <p:sldId id="282" r:id="rId23"/>
    <p:sldId id="280" r:id="rId24"/>
    <p:sldId id="269" r:id="rId25"/>
    <p:sldId id="267" r:id="rId26"/>
    <p:sldId id="270" r:id="rId27"/>
    <p:sldId id="271" r:id="rId28"/>
    <p:sldId id="272" r:id="rId29"/>
    <p:sldId id="283" r:id="rId30"/>
    <p:sldId id="268" r:id="rId31"/>
    <p:sldId id="284" r:id="rId32"/>
    <p:sldId id="285" r:id="rId33"/>
    <p:sldId id="286" r:id="rId34"/>
    <p:sldId id="266" r:id="rId35"/>
    <p:sldId id="288" r:id="rId36"/>
    <p:sldId id="290" r:id="rId37"/>
    <p:sldId id="291" r:id="rId38"/>
    <p:sldId id="289" r:id="rId39"/>
    <p:sldId id="292" r:id="rId40"/>
    <p:sldId id="40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B2B"/>
    <a:srgbClr val="7D2929"/>
    <a:srgbClr val="802A2A"/>
    <a:srgbClr val="FF0000"/>
    <a:srgbClr val="9C0A0A"/>
    <a:srgbClr val="7F2929"/>
    <a:srgbClr val="8A0E0E"/>
    <a:srgbClr val="7E2929"/>
    <a:srgbClr val="D2DEE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551" autoAdjust="0"/>
  </p:normalViewPr>
  <p:slideViewPr>
    <p:cSldViewPr snapToGrid="0">
      <p:cViewPr varScale="1">
        <p:scale>
          <a:sx n="110" d="100"/>
          <a:sy n="110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-46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527E67-E3F3-48CE-BF57-DEDFB5BF3CAC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B1D621C2-38C9-42BD-BB17-0FB386D97AF8}">
      <dgm:prSet phldrT="[文本]"/>
      <dgm:spPr/>
      <dgm:t>
        <a:bodyPr/>
        <a:lstStyle/>
        <a:p>
          <a:r>
            <a:rPr lang="zh-CN" altLang="en-US" dirty="0"/>
            <a:t>构建一个模块框架</a:t>
          </a:r>
        </a:p>
      </dgm:t>
    </dgm:pt>
    <dgm:pt modelId="{CF6B2B35-3CD6-46FE-B4F2-A09624509F79}" cxnId="{75D61FA2-C3E8-43F7-82D6-4F4BF7CDD1F6}" type="parTrans">
      <dgm:prSet/>
      <dgm:spPr/>
      <dgm:t>
        <a:bodyPr/>
        <a:lstStyle/>
        <a:p>
          <a:endParaRPr lang="zh-CN" altLang="en-US"/>
        </a:p>
      </dgm:t>
    </dgm:pt>
    <dgm:pt modelId="{DA651C76-299F-4605-A0C6-E3914564F2F1}" cxnId="{75D61FA2-C3E8-43F7-82D6-4F4BF7CDD1F6}" type="sibTrans">
      <dgm:prSet/>
      <dgm:spPr/>
      <dgm:t>
        <a:bodyPr/>
        <a:lstStyle/>
        <a:p>
          <a:endParaRPr lang="zh-CN" altLang="en-US"/>
        </a:p>
      </dgm:t>
    </dgm:pt>
    <dgm:pt modelId="{AA5EB629-3F21-4933-98C3-2F05212BDF8C}">
      <dgm:prSet phldrT="[文本]"/>
      <dgm:spPr/>
      <dgm:t>
        <a:bodyPr/>
        <a:lstStyle/>
        <a:p>
          <a:r>
            <a:rPr lang="zh-CN" altLang="en-US" dirty="0"/>
            <a:t>写模块声明</a:t>
          </a:r>
        </a:p>
      </dgm:t>
    </dgm:pt>
    <dgm:pt modelId="{B5865C19-228E-4119-ADEB-26E26105702A}" cxnId="{8A4FFA11-563C-424D-987B-887C68077A1E}" type="parTrans">
      <dgm:prSet/>
      <dgm:spPr/>
      <dgm:t>
        <a:bodyPr/>
        <a:lstStyle/>
        <a:p>
          <a:endParaRPr lang="zh-CN" altLang="en-US"/>
        </a:p>
      </dgm:t>
    </dgm:pt>
    <dgm:pt modelId="{1A6A1861-DE25-4266-B571-7EDDF563E176}" cxnId="{8A4FFA11-563C-424D-987B-887C68077A1E}" type="sibTrans">
      <dgm:prSet/>
      <dgm:spPr/>
      <dgm:t>
        <a:bodyPr/>
        <a:lstStyle/>
        <a:p>
          <a:endParaRPr lang="zh-CN" altLang="en-US"/>
        </a:p>
      </dgm:t>
    </dgm:pt>
    <dgm:pt modelId="{67CC3E0E-B8E0-4BC8-BDED-5BBE1C8D08C4}">
      <dgm:prSet phldrT="[文本]"/>
      <dgm:spPr/>
      <dgm:t>
        <a:bodyPr/>
        <a:lstStyle/>
        <a:p>
          <a:r>
            <a:rPr lang="zh-CN" altLang="en-US" dirty="0"/>
            <a:t>写具体模型（表）的定义</a:t>
          </a:r>
        </a:p>
      </dgm:t>
    </dgm:pt>
    <dgm:pt modelId="{CF9F5601-78F8-4C26-8D76-44928138CD8A}" cxnId="{3D9F37C6-6BB4-4220-ACC2-90ACE7CEF364}" type="parTrans">
      <dgm:prSet/>
      <dgm:spPr/>
      <dgm:t>
        <a:bodyPr/>
        <a:lstStyle/>
        <a:p>
          <a:endParaRPr lang="zh-CN" altLang="en-US"/>
        </a:p>
      </dgm:t>
    </dgm:pt>
    <dgm:pt modelId="{B35EE527-CFEF-49ED-8C91-A7896A903454}" cxnId="{3D9F37C6-6BB4-4220-ACC2-90ACE7CEF364}" type="sibTrans">
      <dgm:prSet/>
      <dgm:spPr/>
      <dgm:t>
        <a:bodyPr/>
        <a:lstStyle/>
        <a:p>
          <a:endParaRPr lang="zh-CN" altLang="en-US"/>
        </a:p>
      </dgm:t>
    </dgm:pt>
    <dgm:pt modelId="{25AE7F62-83EC-49B6-907A-2EADA6814318}">
      <dgm:prSet phldrT="[文本]"/>
      <dgm:spPr/>
      <dgm:t>
        <a:bodyPr/>
        <a:lstStyle/>
        <a:p>
          <a:r>
            <a:rPr lang="zh-CN" altLang="en-US" dirty="0"/>
            <a:t>写具体模型（表）的视图</a:t>
          </a:r>
        </a:p>
      </dgm:t>
    </dgm:pt>
    <dgm:pt modelId="{F16F8DD3-42AB-4530-988D-46D73D50A993}" cxnId="{F4FAB762-0B14-4AD1-8D0D-5D874906EFAD}" type="parTrans">
      <dgm:prSet/>
      <dgm:spPr/>
      <dgm:t>
        <a:bodyPr/>
        <a:lstStyle/>
        <a:p>
          <a:endParaRPr lang="zh-CN" altLang="en-US"/>
        </a:p>
      </dgm:t>
    </dgm:pt>
    <dgm:pt modelId="{BD60773B-4847-499A-BE9F-AF44F2503031}" cxnId="{F4FAB762-0B14-4AD1-8D0D-5D874906EFAD}" type="sibTrans">
      <dgm:prSet/>
      <dgm:spPr/>
      <dgm:t>
        <a:bodyPr/>
        <a:lstStyle/>
        <a:p>
          <a:endParaRPr lang="zh-CN" altLang="en-US"/>
        </a:p>
      </dgm:t>
    </dgm:pt>
    <dgm:pt modelId="{D72829E1-8252-48DE-B68A-292B76798207}">
      <dgm:prSet phldrT="[文本]"/>
      <dgm:spPr/>
      <dgm:t>
        <a:bodyPr/>
        <a:lstStyle/>
        <a:p>
          <a:r>
            <a:rPr lang="zh-CN" altLang="en-US" dirty="0"/>
            <a:t>将视图展现在界面上</a:t>
          </a:r>
        </a:p>
      </dgm:t>
    </dgm:pt>
    <dgm:pt modelId="{96A515D4-058F-42FA-87EE-D88905D25495}" cxnId="{D866EC53-74C3-46C0-A5E2-9851D745FEB6}" type="parTrans">
      <dgm:prSet/>
      <dgm:spPr/>
      <dgm:t>
        <a:bodyPr/>
        <a:lstStyle/>
        <a:p>
          <a:endParaRPr lang="zh-CN" altLang="en-US"/>
        </a:p>
      </dgm:t>
    </dgm:pt>
    <dgm:pt modelId="{4482D65B-0CF8-4176-8CFA-3CD7EBB28424}" cxnId="{D866EC53-74C3-46C0-A5E2-9851D745FEB6}" type="sibTrans">
      <dgm:prSet/>
      <dgm:spPr/>
      <dgm:t>
        <a:bodyPr/>
        <a:lstStyle/>
        <a:p>
          <a:endParaRPr lang="zh-CN" altLang="en-US"/>
        </a:p>
      </dgm:t>
    </dgm:pt>
    <dgm:pt modelId="{8E9C3301-9837-4B4C-AC91-C0C3D09E28F4}">
      <dgm:prSet phldrT="[文本]"/>
      <dgm:spPr/>
      <dgm:t>
        <a:bodyPr/>
        <a:lstStyle/>
        <a:p>
          <a:r>
            <a:rPr lang="zh-CN" altLang="en-US" dirty="0"/>
            <a:t>完成实例</a:t>
          </a:r>
        </a:p>
      </dgm:t>
    </dgm:pt>
    <dgm:pt modelId="{C07C82B6-F901-4714-9454-7D49914CBC7C}" cxnId="{6EF13E55-BC15-4097-B477-D39B6935CCBC}" type="parTrans">
      <dgm:prSet/>
      <dgm:spPr/>
      <dgm:t>
        <a:bodyPr/>
        <a:lstStyle/>
        <a:p>
          <a:endParaRPr lang="zh-CN" altLang="en-US"/>
        </a:p>
      </dgm:t>
    </dgm:pt>
    <dgm:pt modelId="{E2CBC18F-8D8B-4FC8-907D-B1FB248FF13C}" cxnId="{6EF13E55-BC15-4097-B477-D39B6935CCBC}" type="sibTrans">
      <dgm:prSet/>
      <dgm:spPr/>
      <dgm:t>
        <a:bodyPr/>
        <a:lstStyle/>
        <a:p>
          <a:endParaRPr lang="zh-CN" altLang="en-US"/>
        </a:p>
      </dgm:t>
    </dgm:pt>
    <dgm:pt modelId="{1304604E-1665-4771-B296-970D76F91A98}" type="pres">
      <dgm:prSet presAssocID="{E4527E67-E3F3-48CE-BF57-DEDFB5BF3CAC}" presName="Name0" presStyleCnt="0">
        <dgm:presLayoutVars>
          <dgm:dir/>
          <dgm:resizeHandles val="exact"/>
        </dgm:presLayoutVars>
      </dgm:prSet>
      <dgm:spPr/>
    </dgm:pt>
    <dgm:pt modelId="{9EF61FD8-CD9D-47A1-805E-5A1002E99907}" type="pres">
      <dgm:prSet presAssocID="{B1D621C2-38C9-42BD-BB17-0FB386D97AF8}" presName="node" presStyleLbl="node1" presStyleIdx="0" presStyleCnt="6" custLinFactNeighborX="9505" custLinFactNeighborY="-77634">
        <dgm:presLayoutVars>
          <dgm:bulletEnabled val="1"/>
        </dgm:presLayoutVars>
      </dgm:prSet>
      <dgm:spPr/>
    </dgm:pt>
    <dgm:pt modelId="{9E6EC8BA-F2FE-4660-807C-68B1E82C069E}" type="pres">
      <dgm:prSet presAssocID="{DA651C76-299F-4605-A0C6-E3914564F2F1}" presName="sibTrans" presStyleLbl="sibTrans2D1" presStyleIdx="0" presStyleCnt="5"/>
      <dgm:spPr/>
    </dgm:pt>
    <dgm:pt modelId="{858A010E-C312-45A5-ACE1-445188233E9C}" type="pres">
      <dgm:prSet presAssocID="{DA651C76-299F-4605-A0C6-E3914564F2F1}" presName="connectorText" presStyleLbl="sibTrans2D1" presStyleIdx="0" presStyleCnt="5"/>
      <dgm:spPr/>
    </dgm:pt>
    <dgm:pt modelId="{E634F616-EAA7-435D-9BCD-8A60273A3C31}" type="pres">
      <dgm:prSet presAssocID="{AA5EB629-3F21-4933-98C3-2F05212BDF8C}" presName="node" presStyleLbl="node1" presStyleIdx="1" presStyleCnt="6" custLinFactNeighborX="-26614" custLinFactNeighborY="31285">
        <dgm:presLayoutVars>
          <dgm:bulletEnabled val="1"/>
        </dgm:presLayoutVars>
      </dgm:prSet>
      <dgm:spPr/>
    </dgm:pt>
    <dgm:pt modelId="{3E8FB455-EDAE-4F91-AAE6-5EC8D567C66A}" type="pres">
      <dgm:prSet presAssocID="{1A6A1861-DE25-4266-B571-7EDDF563E176}" presName="sibTrans" presStyleLbl="sibTrans2D1" presStyleIdx="1" presStyleCnt="5"/>
      <dgm:spPr/>
    </dgm:pt>
    <dgm:pt modelId="{70858504-5738-420B-B484-26AA4E051794}" type="pres">
      <dgm:prSet presAssocID="{1A6A1861-DE25-4266-B571-7EDDF563E176}" presName="connectorText" presStyleLbl="sibTrans2D1" presStyleIdx="1" presStyleCnt="5"/>
      <dgm:spPr/>
    </dgm:pt>
    <dgm:pt modelId="{048805A8-D7DF-4A1B-8937-2E0F9F496AC6}" type="pres">
      <dgm:prSet presAssocID="{67CC3E0E-B8E0-4BC8-BDED-5BBE1C8D08C4}" presName="node" presStyleLbl="node1" presStyleIdx="2" presStyleCnt="6" custLinFactY="5443" custLinFactNeighborX="-7604" custLinFactNeighborY="100000">
        <dgm:presLayoutVars>
          <dgm:bulletEnabled val="1"/>
        </dgm:presLayoutVars>
      </dgm:prSet>
      <dgm:spPr/>
    </dgm:pt>
    <dgm:pt modelId="{2BFF3E4F-B849-435F-9D30-341AE6E2BBCB}" type="pres">
      <dgm:prSet presAssocID="{B35EE527-CFEF-49ED-8C91-A7896A903454}" presName="sibTrans" presStyleLbl="sibTrans2D1" presStyleIdx="2" presStyleCnt="5"/>
      <dgm:spPr/>
    </dgm:pt>
    <dgm:pt modelId="{008F803D-9608-4F26-AD9A-48999799CF70}" type="pres">
      <dgm:prSet presAssocID="{B35EE527-CFEF-49ED-8C91-A7896A903454}" presName="connectorText" presStyleLbl="sibTrans2D1" presStyleIdx="2" presStyleCnt="5"/>
      <dgm:spPr/>
    </dgm:pt>
    <dgm:pt modelId="{F5112D4A-F212-4AA9-B115-EAB1D110695E}" type="pres">
      <dgm:prSet presAssocID="{25AE7F62-83EC-49B6-907A-2EADA6814318}" presName="node" presStyleLbl="node1" presStyleIdx="3" presStyleCnt="6" custLinFactNeighborX="-20849" custLinFactNeighborY="40396">
        <dgm:presLayoutVars>
          <dgm:bulletEnabled val="1"/>
        </dgm:presLayoutVars>
      </dgm:prSet>
      <dgm:spPr/>
    </dgm:pt>
    <dgm:pt modelId="{3B9D978C-4C1A-4698-B3A7-C32F4D3D37A5}" type="pres">
      <dgm:prSet presAssocID="{BD60773B-4847-499A-BE9F-AF44F2503031}" presName="sibTrans" presStyleLbl="sibTrans2D1" presStyleIdx="3" presStyleCnt="5"/>
      <dgm:spPr/>
    </dgm:pt>
    <dgm:pt modelId="{BCEF076C-B85F-42C5-98EF-F999165DFAD1}" type="pres">
      <dgm:prSet presAssocID="{BD60773B-4847-499A-BE9F-AF44F2503031}" presName="connectorText" presStyleLbl="sibTrans2D1" presStyleIdx="3" presStyleCnt="5"/>
      <dgm:spPr/>
    </dgm:pt>
    <dgm:pt modelId="{0E1673CC-64C0-45AE-80D4-A9A19836F72E}" type="pres">
      <dgm:prSet presAssocID="{D72829E1-8252-48DE-B68A-292B76798207}" presName="node" presStyleLbl="node1" presStyleIdx="4" presStyleCnt="6">
        <dgm:presLayoutVars>
          <dgm:bulletEnabled val="1"/>
        </dgm:presLayoutVars>
      </dgm:prSet>
      <dgm:spPr/>
    </dgm:pt>
    <dgm:pt modelId="{482D0492-0447-434C-B60F-4AB9D47D4913}" type="pres">
      <dgm:prSet presAssocID="{4482D65B-0CF8-4176-8CFA-3CD7EBB28424}" presName="sibTrans" presStyleLbl="sibTrans2D1" presStyleIdx="4" presStyleCnt="5"/>
      <dgm:spPr/>
    </dgm:pt>
    <dgm:pt modelId="{C944185E-B138-428E-A08C-D8761E887025}" type="pres">
      <dgm:prSet presAssocID="{4482D65B-0CF8-4176-8CFA-3CD7EBB28424}" presName="connectorText" presStyleLbl="sibTrans2D1" presStyleIdx="4" presStyleCnt="5"/>
      <dgm:spPr/>
    </dgm:pt>
    <dgm:pt modelId="{E23981E0-BA44-4BBB-8F2A-C5E2E5A07E5E}" type="pres">
      <dgm:prSet presAssocID="{8E9C3301-9837-4B4C-AC91-C0C3D09E28F4}" presName="node" presStyleLbl="node1" presStyleIdx="5" presStyleCnt="6" custScaleX="192087">
        <dgm:presLayoutVars>
          <dgm:bulletEnabled val="1"/>
        </dgm:presLayoutVars>
      </dgm:prSet>
      <dgm:spPr/>
    </dgm:pt>
  </dgm:ptLst>
  <dgm:cxnLst>
    <dgm:cxn modelId="{782F290D-8BC1-408B-9FC8-01E87D4EE1EA}" type="presOf" srcId="{DA651C76-299F-4605-A0C6-E3914564F2F1}" destId="{858A010E-C312-45A5-ACE1-445188233E9C}" srcOrd="1" destOrd="0" presId="urn:microsoft.com/office/officeart/2005/8/layout/process1"/>
    <dgm:cxn modelId="{8A4FFA11-563C-424D-987B-887C68077A1E}" srcId="{E4527E67-E3F3-48CE-BF57-DEDFB5BF3CAC}" destId="{AA5EB629-3F21-4933-98C3-2F05212BDF8C}" srcOrd="1" destOrd="0" parTransId="{B5865C19-228E-4119-ADEB-26E26105702A}" sibTransId="{1A6A1861-DE25-4266-B571-7EDDF563E176}"/>
    <dgm:cxn modelId="{92C62218-67C4-4188-8085-E78CA9D29270}" type="presOf" srcId="{D72829E1-8252-48DE-B68A-292B76798207}" destId="{0E1673CC-64C0-45AE-80D4-A9A19836F72E}" srcOrd="0" destOrd="0" presId="urn:microsoft.com/office/officeart/2005/8/layout/process1"/>
    <dgm:cxn modelId="{EE779D21-490E-49F7-BDCA-949DE2F08149}" type="presOf" srcId="{B1D621C2-38C9-42BD-BB17-0FB386D97AF8}" destId="{9EF61FD8-CD9D-47A1-805E-5A1002E99907}" srcOrd="0" destOrd="0" presId="urn:microsoft.com/office/officeart/2005/8/layout/process1"/>
    <dgm:cxn modelId="{1E3AC131-DD36-4354-A145-EFCB69CD83D4}" type="presOf" srcId="{DA651C76-299F-4605-A0C6-E3914564F2F1}" destId="{9E6EC8BA-F2FE-4660-807C-68B1E82C069E}" srcOrd="0" destOrd="0" presId="urn:microsoft.com/office/officeart/2005/8/layout/process1"/>
    <dgm:cxn modelId="{20218532-23A2-4726-87B2-A3521A32FD46}" type="presOf" srcId="{4482D65B-0CF8-4176-8CFA-3CD7EBB28424}" destId="{C944185E-B138-428E-A08C-D8761E887025}" srcOrd="1" destOrd="0" presId="urn:microsoft.com/office/officeart/2005/8/layout/process1"/>
    <dgm:cxn modelId="{3D24C633-1512-42C2-A022-B7F6550179DA}" type="presOf" srcId="{BD60773B-4847-499A-BE9F-AF44F2503031}" destId="{3B9D978C-4C1A-4698-B3A7-C32F4D3D37A5}" srcOrd="0" destOrd="0" presId="urn:microsoft.com/office/officeart/2005/8/layout/process1"/>
    <dgm:cxn modelId="{0F71F437-958C-4B6D-AE76-2013A3EB6DDC}" type="presOf" srcId="{B35EE527-CFEF-49ED-8C91-A7896A903454}" destId="{008F803D-9608-4F26-AD9A-48999799CF70}" srcOrd="1" destOrd="0" presId="urn:microsoft.com/office/officeart/2005/8/layout/process1"/>
    <dgm:cxn modelId="{7A74514F-2A8F-45F4-8259-96F28A02A3CA}" type="presOf" srcId="{E4527E67-E3F3-48CE-BF57-DEDFB5BF3CAC}" destId="{1304604E-1665-4771-B296-970D76F91A98}" srcOrd="0" destOrd="0" presId="urn:microsoft.com/office/officeart/2005/8/layout/process1"/>
    <dgm:cxn modelId="{D866EC53-74C3-46C0-A5E2-9851D745FEB6}" srcId="{E4527E67-E3F3-48CE-BF57-DEDFB5BF3CAC}" destId="{D72829E1-8252-48DE-B68A-292B76798207}" srcOrd="4" destOrd="0" parTransId="{96A515D4-058F-42FA-87EE-D88905D25495}" sibTransId="{4482D65B-0CF8-4176-8CFA-3CD7EBB28424}"/>
    <dgm:cxn modelId="{6EF13E55-BC15-4097-B477-D39B6935CCBC}" srcId="{E4527E67-E3F3-48CE-BF57-DEDFB5BF3CAC}" destId="{8E9C3301-9837-4B4C-AC91-C0C3D09E28F4}" srcOrd="5" destOrd="0" parTransId="{C07C82B6-F901-4714-9454-7D49914CBC7C}" sibTransId="{E2CBC18F-8D8B-4FC8-907D-B1FB248FF13C}"/>
    <dgm:cxn modelId="{5C35D55C-0A0B-43D2-AE81-315CDDD7FBFE}" type="presOf" srcId="{25AE7F62-83EC-49B6-907A-2EADA6814318}" destId="{F5112D4A-F212-4AA9-B115-EAB1D110695E}" srcOrd="0" destOrd="0" presId="urn:microsoft.com/office/officeart/2005/8/layout/process1"/>
    <dgm:cxn modelId="{F4FAB762-0B14-4AD1-8D0D-5D874906EFAD}" srcId="{E4527E67-E3F3-48CE-BF57-DEDFB5BF3CAC}" destId="{25AE7F62-83EC-49B6-907A-2EADA6814318}" srcOrd="3" destOrd="0" parTransId="{F16F8DD3-42AB-4530-988D-46D73D50A993}" sibTransId="{BD60773B-4847-499A-BE9F-AF44F2503031}"/>
    <dgm:cxn modelId="{BD3C7268-522A-4A1B-AF28-9E6FC9D2AC5C}" type="presOf" srcId="{67CC3E0E-B8E0-4BC8-BDED-5BBE1C8D08C4}" destId="{048805A8-D7DF-4A1B-8937-2E0F9F496AC6}" srcOrd="0" destOrd="0" presId="urn:microsoft.com/office/officeart/2005/8/layout/process1"/>
    <dgm:cxn modelId="{27DBFA88-83F6-4C86-8AFE-64B61172E0EE}" type="presOf" srcId="{4482D65B-0CF8-4176-8CFA-3CD7EBB28424}" destId="{482D0492-0447-434C-B60F-4AB9D47D4913}" srcOrd="0" destOrd="0" presId="urn:microsoft.com/office/officeart/2005/8/layout/process1"/>
    <dgm:cxn modelId="{75D61FA2-C3E8-43F7-82D6-4F4BF7CDD1F6}" srcId="{E4527E67-E3F3-48CE-BF57-DEDFB5BF3CAC}" destId="{B1D621C2-38C9-42BD-BB17-0FB386D97AF8}" srcOrd="0" destOrd="0" parTransId="{CF6B2B35-3CD6-46FE-B4F2-A09624509F79}" sibTransId="{DA651C76-299F-4605-A0C6-E3914564F2F1}"/>
    <dgm:cxn modelId="{25E766C5-D2F0-4AB3-A44E-64058DA1C1E6}" type="presOf" srcId="{8E9C3301-9837-4B4C-AC91-C0C3D09E28F4}" destId="{E23981E0-BA44-4BBB-8F2A-C5E2E5A07E5E}" srcOrd="0" destOrd="0" presId="urn:microsoft.com/office/officeart/2005/8/layout/process1"/>
    <dgm:cxn modelId="{3D9F37C6-6BB4-4220-ACC2-90ACE7CEF364}" srcId="{E4527E67-E3F3-48CE-BF57-DEDFB5BF3CAC}" destId="{67CC3E0E-B8E0-4BC8-BDED-5BBE1C8D08C4}" srcOrd="2" destOrd="0" parTransId="{CF9F5601-78F8-4C26-8D76-44928138CD8A}" sibTransId="{B35EE527-CFEF-49ED-8C91-A7896A903454}"/>
    <dgm:cxn modelId="{61A464CB-92E8-452A-B67D-CB18EC52A09E}" type="presOf" srcId="{BD60773B-4847-499A-BE9F-AF44F2503031}" destId="{BCEF076C-B85F-42C5-98EF-F999165DFAD1}" srcOrd="1" destOrd="0" presId="urn:microsoft.com/office/officeart/2005/8/layout/process1"/>
    <dgm:cxn modelId="{333C89D6-C1F5-4436-B7F3-CE3F4E407494}" type="presOf" srcId="{B35EE527-CFEF-49ED-8C91-A7896A903454}" destId="{2BFF3E4F-B849-435F-9D30-341AE6E2BBCB}" srcOrd="0" destOrd="0" presId="urn:microsoft.com/office/officeart/2005/8/layout/process1"/>
    <dgm:cxn modelId="{8B82CBDB-CAE4-41B8-9E95-8A16DB05FDD7}" type="presOf" srcId="{1A6A1861-DE25-4266-B571-7EDDF563E176}" destId="{3E8FB455-EDAE-4F91-AAE6-5EC8D567C66A}" srcOrd="0" destOrd="0" presId="urn:microsoft.com/office/officeart/2005/8/layout/process1"/>
    <dgm:cxn modelId="{514459DC-4A1E-468C-BD62-4A9A6481CBF3}" type="presOf" srcId="{AA5EB629-3F21-4933-98C3-2F05212BDF8C}" destId="{E634F616-EAA7-435D-9BCD-8A60273A3C31}" srcOrd="0" destOrd="0" presId="urn:microsoft.com/office/officeart/2005/8/layout/process1"/>
    <dgm:cxn modelId="{8B537DDC-A922-441A-8CB5-9B8D289376EC}" type="presOf" srcId="{1A6A1861-DE25-4266-B571-7EDDF563E176}" destId="{70858504-5738-420B-B484-26AA4E051794}" srcOrd="1" destOrd="0" presId="urn:microsoft.com/office/officeart/2005/8/layout/process1"/>
    <dgm:cxn modelId="{7F4F06F0-A4FE-4C1A-A2DD-168894E132AB}" type="presParOf" srcId="{1304604E-1665-4771-B296-970D76F91A98}" destId="{9EF61FD8-CD9D-47A1-805E-5A1002E99907}" srcOrd="0" destOrd="0" presId="urn:microsoft.com/office/officeart/2005/8/layout/process1"/>
    <dgm:cxn modelId="{EFD2C5EB-CAF6-4501-8997-F878A88C3320}" type="presParOf" srcId="{1304604E-1665-4771-B296-970D76F91A98}" destId="{9E6EC8BA-F2FE-4660-807C-68B1E82C069E}" srcOrd="1" destOrd="0" presId="urn:microsoft.com/office/officeart/2005/8/layout/process1"/>
    <dgm:cxn modelId="{0E97A2FD-05C5-4772-95A8-DED98AC18831}" type="presParOf" srcId="{9E6EC8BA-F2FE-4660-807C-68B1E82C069E}" destId="{858A010E-C312-45A5-ACE1-445188233E9C}" srcOrd="0" destOrd="0" presId="urn:microsoft.com/office/officeart/2005/8/layout/process1"/>
    <dgm:cxn modelId="{07595CEA-1234-4FA3-A30F-ED20F000BF86}" type="presParOf" srcId="{1304604E-1665-4771-B296-970D76F91A98}" destId="{E634F616-EAA7-435D-9BCD-8A60273A3C31}" srcOrd="2" destOrd="0" presId="urn:microsoft.com/office/officeart/2005/8/layout/process1"/>
    <dgm:cxn modelId="{104232D5-BB02-4F30-84A9-2B6346C7A418}" type="presParOf" srcId="{1304604E-1665-4771-B296-970D76F91A98}" destId="{3E8FB455-EDAE-4F91-AAE6-5EC8D567C66A}" srcOrd="3" destOrd="0" presId="urn:microsoft.com/office/officeart/2005/8/layout/process1"/>
    <dgm:cxn modelId="{BBB28DE7-14D6-49F3-A0D9-B616E752A863}" type="presParOf" srcId="{3E8FB455-EDAE-4F91-AAE6-5EC8D567C66A}" destId="{70858504-5738-420B-B484-26AA4E051794}" srcOrd="0" destOrd="0" presId="urn:microsoft.com/office/officeart/2005/8/layout/process1"/>
    <dgm:cxn modelId="{D103300E-ED97-4448-83BA-0176E435BBAC}" type="presParOf" srcId="{1304604E-1665-4771-B296-970D76F91A98}" destId="{048805A8-D7DF-4A1B-8937-2E0F9F496AC6}" srcOrd="4" destOrd="0" presId="urn:microsoft.com/office/officeart/2005/8/layout/process1"/>
    <dgm:cxn modelId="{A4E27980-2883-4995-B3A8-65B862BB1995}" type="presParOf" srcId="{1304604E-1665-4771-B296-970D76F91A98}" destId="{2BFF3E4F-B849-435F-9D30-341AE6E2BBCB}" srcOrd="5" destOrd="0" presId="urn:microsoft.com/office/officeart/2005/8/layout/process1"/>
    <dgm:cxn modelId="{65077489-D56F-45F9-81D3-7D061F6AB928}" type="presParOf" srcId="{2BFF3E4F-B849-435F-9D30-341AE6E2BBCB}" destId="{008F803D-9608-4F26-AD9A-48999799CF70}" srcOrd="0" destOrd="0" presId="urn:microsoft.com/office/officeart/2005/8/layout/process1"/>
    <dgm:cxn modelId="{9AA70F81-40CF-4957-BC93-30A80F7F01CC}" type="presParOf" srcId="{1304604E-1665-4771-B296-970D76F91A98}" destId="{F5112D4A-F212-4AA9-B115-EAB1D110695E}" srcOrd="6" destOrd="0" presId="urn:microsoft.com/office/officeart/2005/8/layout/process1"/>
    <dgm:cxn modelId="{2B55003B-2F9D-42A0-BDFB-19EBDD813976}" type="presParOf" srcId="{1304604E-1665-4771-B296-970D76F91A98}" destId="{3B9D978C-4C1A-4698-B3A7-C32F4D3D37A5}" srcOrd="7" destOrd="0" presId="urn:microsoft.com/office/officeart/2005/8/layout/process1"/>
    <dgm:cxn modelId="{A5469BB9-80EE-4F4C-A6D7-47B8C183D39C}" type="presParOf" srcId="{3B9D978C-4C1A-4698-B3A7-C32F4D3D37A5}" destId="{BCEF076C-B85F-42C5-98EF-F999165DFAD1}" srcOrd="0" destOrd="0" presId="urn:microsoft.com/office/officeart/2005/8/layout/process1"/>
    <dgm:cxn modelId="{A954B042-AE2A-4AF3-B74C-7425C2B6D869}" type="presParOf" srcId="{1304604E-1665-4771-B296-970D76F91A98}" destId="{0E1673CC-64C0-45AE-80D4-A9A19836F72E}" srcOrd="8" destOrd="0" presId="urn:microsoft.com/office/officeart/2005/8/layout/process1"/>
    <dgm:cxn modelId="{825F5B38-72D2-43E2-8930-8AE60F6ECD56}" type="presParOf" srcId="{1304604E-1665-4771-B296-970D76F91A98}" destId="{482D0492-0447-434C-B60F-4AB9D47D4913}" srcOrd="9" destOrd="0" presId="urn:microsoft.com/office/officeart/2005/8/layout/process1"/>
    <dgm:cxn modelId="{40191F44-D11F-4898-95FA-86DF9469C833}" type="presParOf" srcId="{482D0492-0447-434C-B60F-4AB9D47D4913}" destId="{C944185E-B138-428E-A08C-D8761E887025}" srcOrd="0" destOrd="0" presId="urn:microsoft.com/office/officeart/2005/8/layout/process1"/>
    <dgm:cxn modelId="{C821077B-5ABC-4CD2-833C-0682D78D082F}" type="presParOf" srcId="{1304604E-1665-4771-B296-970D76F91A98}" destId="{E23981E0-BA44-4BBB-8F2A-C5E2E5A07E5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138CE-EF6E-499E-98AF-147F5652436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B5E63DA-2C7D-411F-A625-32B366FFA7F4}">
      <dgm:prSet phldrT="[文本]" custT="1"/>
      <dgm:spPr/>
      <dgm:t>
        <a:bodyPr/>
        <a:lstStyle/>
        <a:p>
          <a:r>
            <a:rPr lang="en-US" altLang="zh-CN" sz="1600" dirty="0"/>
            <a:t>__manifest__.py</a:t>
          </a:r>
          <a:endParaRPr lang="zh-CN" altLang="en-US" sz="1600" dirty="0"/>
        </a:p>
      </dgm:t>
    </dgm:pt>
    <dgm:pt modelId="{05C7C53A-5F4D-40B6-BEFB-4E5D8A44224B}" cxnId="{69B57DF8-DF10-4D72-A279-5D58A48D4A28}" type="parTrans">
      <dgm:prSet custT="1"/>
      <dgm:spPr/>
      <dgm:t>
        <a:bodyPr/>
        <a:lstStyle/>
        <a:p>
          <a:endParaRPr lang="zh-CN" altLang="en-US" sz="600"/>
        </a:p>
      </dgm:t>
    </dgm:pt>
    <dgm:pt modelId="{E10C9732-6EB3-48FD-80BA-A16F27C2144D}" cxnId="{69B57DF8-DF10-4D72-A279-5D58A48D4A28}" type="sibTrans">
      <dgm:prSet/>
      <dgm:spPr/>
      <dgm:t>
        <a:bodyPr/>
        <a:lstStyle/>
        <a:p>
          <a:endParaRPr lang="zh-CN" altLang="en-US" sz="2000"/>
        </a:p>
      </dgm:t>
    </dgm:pt>
    <dgm:pt modelId="{83918B75-FA8E-4326-9167-B67331FBC823}">
      <dgm:prSet phldrT="[文本]" custT="1"/>
      <dgm:spPr/>
      <dgm:t>
        <a:bodyPr/>
        <a:lstStyle/>
        <a:p>
          <a:r>
            <a:rPr lang="en-US" altLang="zh-CN" sz="1600" dirty="0" err="1"/>
            <a:t>traning.py</a:t>
          </a:r>
          <a:endParaRPr lang="zh-CN" altLang="en-US" sz="1600" dirty="0"/>
        </a:p>
      </dgm:t>
    </dgm:pt>
    <dgm:pt modelId="{00435188-BE54-4C0F-8D2F-7BA4A0DAACEA}" cxnId="{D7830927-CEC7-48B7-A416-D26E118D65D2}" type="parTrans">
      <dgm:prSet custT="1"/>
      <dgm:spPr/>
      <dgm:t>
        <a:bodyPr/>
        <a:lstStyle/>
        <a:p>
          <a:endParaRPr lang="zh-CN" altLang="en-US" sz="600"/>
        </a:p>
      </dgm:t>
    </dgm:pt>
    <dgm:pt modelId="{DAAF2B54-3688-462A-AC69-45832E4B4B65}" cxnId="{D7830927-CEC7-48B7-A416-D26E118D65D2}" type="sibTrans">
      <dgm:prSet/>
      <dgm:spPr/>
      <dgm:t>
        <a:bodyPr/>
        <a:lstStyle/>
        <a:p>
          <a:endParaRPr lang="zh-CN" altLang="en-US" sz="2000"/>
        </a:p>
      </dgm:t>
    </dgm:pt>
    <dgm:pt modelId="{8BC1D720-D496-40C8-A78D-30D9014E65E1}">
      <dgm:prSet phldrT="[文本]" custT="1"/>
      <dgm:spPr/>
      <dgm:t>
        <a:bodyPr/>
        <a:lstStyle/>
        <a:p>
          <a:r>
            <a:rPr lang="en-US" altLang="zh-CN" sz="1600" dirty="0" err="1"/>
            <a:t>traning_view.xml</a:t>
          </a:r>
          <a:endParaRPr lang="zh-CN" altLang="en-US" sz="1600" dirty="0"/>
        </a:p>
      </dgm:t>
    </dgm:pt>
    <dgm:pt modelId="{C1F2D78C-7A98-454B-B2A9-C80BD31A0D39}" cxnId="{9576AAB1-5BFB-414C-8BE0-190B3873E777}" type="parTrans">
      <dgm:prSet custT="1"/>
      <dgm:spPr/>
      <dgm:t>
        <a:bodyPr/>
        <a:lstStyle/>
        <a:p>
          <a:endParaRPr lang="zh-CN" altLang="en-US" sz="700"/>
        </a:p>
      </dgm:t>
    </dgm:pt>
    <dgm:pt modelId="{C4EB0C96-CCE7-4A82-BDC2-7B52E834BD95}" cxnId="{9576AAB1-5BFB-414C-8BE0-190B3873E777}" type="sibTrans">
      <dgm:prSet/>
      <dgm:spPr/>
      <dgm:t>
        <a:bodyPr/>
        <a:lstStyle/>
        <a:p>
          <a:endParaRPr lang="zh-CN" altLang="en-US" sz="2000"/>
        </a:p>
      </dgm:t>
    </dgm:pt>
    <dgm:pt modelId="{FC2F467B-9538-4493-A892-A36E0104D6E5}">
      <dgm:prSet phldrT="[文本]" custT="1"/>
      <dgm:spPr/>
      <dgm:t>
        <a:bodyPr/>
        <a:lstStyle/>
        <a:p>
          <a:r>
            <a:rPr lang="en-US" altLang="zh-CN" sz="1600" dirty="0"/>
            <a:t>Python</a:t>
          </a:r>
          <a:r>
            <a:rPr lang="zh-CN" altLang="en-US" sz="1600" dirty="0"/>
            <a:t>的模块声明文件</a:t>
          </a:r>
        </a:p>
      </dgm:t>
    </dgm:pt>
    <dgm:pt modelId="{5E530ACF-4453-4784-851B-0DAC117BA079}" cxnId="{36426F82-587D-42B7-B2F4-1D6CEB9A2368}" type="parTrans">
      <dgm:prSet custT="1"/>
      <dgm:spPr/>
      <dgm:t>
        <a:bodyPr/>
        <a:lstStyle/>
        <a:p>
          <a:endParaRPr lang="zh-CN" altLang="en-US" sz="600"/>
        </a:p>
      </dgm:t>
    </dgm:pt>
    <dgm:pt modelId="{7CCEBF32-CCB4-4B3A-BFF8-35CADF2A5520}" cxnId="{36426F82-587D-42B7-B2F4-1D6CEB9A2368}" type="sibTrans">
      <dgm:prSet/>
      <dgm:spPr/>
      <dgm:t>
        <a:bodyPr/>
        <a:lstStyle/>
        <a:p>
          <a:endParaRPr lang="zh-CN" altLang="en-US" sz="2000"/>
        </a:p>
      </dgm:t>
    </dgm:pt>
    <dgm:pt modelId="{94BCBF76-A0A3-414A-97C2-A7DB862DF471}">
      <dgm:prSet phldrT="[文本]" custT="1"/>
      <dgm:spPr/>
      <dgm:t>
        <a:bodyPr/>
        <a:lstStyle/>
        <a:p>
          <a:r>
            <a:rPr lang="en-US" altLang="zh-CN" sz="1600" dirty="0"/>
            <a:t>Odoo</a:t>
          </a:r>
          <a:r>
            <a:rPr lang="zh-CN" altLang="en-US" sz="1600" dirty="0"/>
            <a:t>的模块声明文件</a:t>
          </a:r>
        </a:p>
      </dgm:t>
    </dgm:pt>
    <dgm:pt modelId="{742D7980-2CA9-4CBA-B451-7F79480654D3}" cxnId="{DD2E21DF-27C7-426C-8840-2AF86EC77EC1}" type="parTrans">
      <dgm:prSet custT="1"/>
      <dgm:spPr/>
      <dgm:t>
        <a:bodyPr/>
        <a:lstStyle/>
        <a:p>
          <a:endParaRPr lang="zh-CN" altLang="en-US" sz="600"/>
        </a:p>
      </dgm:t>
    </dgm:pt>
    <dgm:pt modelId="{D5002F12-9C95-4E7E-BEAD-3847F9C5A3AD}" cxnId="{DD2E21DF-27C7-426C-8840-2AF86EC77EC1}" type="sibTrans">
      <dgm:prSet/>
      <dgm:spPr/>
      <dgm:t>
        <a:bodyPr/>
        <a:lstStyle/>
        <a:p>
          <a:endParaRPr lang="zh-CN" altLang="en-US" sz="2000"/>
        </a:p>
      </dgm:t>
    </dgm:pt>
    <dgm:pt modelId="{E9210A3E-69C6-4BD8-8E34-3024AB0CF6B2}">
      <dgm:prSet phldrT="[文本]" custT="1"/>
      <dgm:spPr/>
      <dgm:t>
        <a:bodyPr/>
        <a:lstStyle/>
        <a:p>
          <a:r>
            <a:rPr lang="zh-CN" altLang="en-US" sz="1600" dirty="0"/>
            <a:t>实际模型定义文件</a:t>
          </a:r>
        </a:p>
      </dgm:t>
    </dgm:pt>
    <dgm:pt modelId="{7011F9F8-5F02-4E3C-AD2A-3DC52435F33E}" cxnId="{1B25B4B6-6398-4D09-BBC4-BC9F8462EBA5}" type="parTrans">
      <dgm:prSet custT="1"/>
      <dgm:spPr/>
      <dgm:t>
        <a:bodyPr/>
        <a:lstStyle/>
        <a:p>
          <a:endParaRPr lang="zh-CN" altLang="en-US" sz="600"/>
        </a:p>
      </dgm:t>
    </dgm:pt>
    <dgm:pt modelId="{1166ED6C-2186-4D3F-BAE6-EED39982ACE5}" cxnId="{1B25B4B6-6398-4D09-BBC4-BC9F8462EBA5}" type="sibTrans">
      <dgm:prSet/>
      <dgm:spPr/>
      <dgm:t>
        <a:bodyPr/>
        <a:lstStyle/>
        <a:p>
          <a:endParaRPr lang="zh-CN" altLang="en-US" sz="2000"/>
        </a:p>
      </dgm:t>
    </dgm:pt>
    <dgm:pt modelId="{B75AB811-091A-482E-8197-4BB45CF4C119}">
      <dgm:prSet phldrT="[文本]" custT="1"/>
      <dgm:spPr/>
      <dgm:t>
        <a:bodyPr/>
        <a:lstStyle/>
        <a:p>
          <a:r>
            <a:rPr lang="zh-CN" altLang="en-US" sz="1600" dirty="0"/>
            <a:t>模型的视图定义文件</a:t>
          </a:r>
        </a:p>
      </dgm:t>
    </dgm:pt>
    <dgm:pt modelId="{6540F909-A17F-4A36-BC06-3EB0812A2780}" cxnId="{36D657DF-8593-49BF-84AA-94F2875CCABF}" type="parTrans">
      <dgm:prSet custT="1"/>
      <dgm:spPr/>
      <dgm:t>
        <a:bodyPr/>
        <a:lstStyle/>
        <a:p>
          <a:endParaRPr lang="zh-CN" altLang="en-US" sz="600"/>
        </a:p>
      </dgm:t>
    </dgm:pt>
    <dgm:pt modelId="{38FAACF7-B6A5-4A13-A7E8-4F5993B58A04}" cxnId="{36D657DF-8593-49BF-84AA-94F2875CCABF}" type="sibTrans">
      <dgm:prSet/>
      <dgm:spPr/>
      <dgm:t>
        <a:bodyPr/>
        <a:lstStyle/>
        <a:p>
          <a:endParaRPr lang="zh-CN" altLang="en-US" sz="2000"/>
        </a:p>
      </dgm:t>
    </dgm:pt>
    <dgm:pt modelId="{3DABEF6C-797D-4E8C-A13D-B5B84740B806}">
      <dgm:prSet phldrT="[文本]" custT="1"/>
      <dgm:spPr/>
      <dgm:t>
        <a:bodyPr/>
        <a:lstStyle/>
        <a:p>
          <a:r>
            <a:rPr lang="zh-CN" altLang="en-US" sz="1600" dirty="0"/>
            <a:t>四个基本文件</a:t>
          </a:r>
        </a:p>
      </dgm:t>
    </dgm:pt>
    <dgm:pt modelId="{4F9DD3F5-43D2-4F9C-8B83-7ACB4F32613C}" cxnId="{F6192F60-3B41-4E7C-9C85-A5EE6CB18DF7}" type="parTrans">
      <dgm:prSet/>
      <dgm:spPr/>
      <dgm:t>
        <a:bodyPr/>
        <a:lstStyle/>
        <a:p>
          <a:endParaRPr lang="zh-CN" altLang="en-US" sz="2000"/>
        </a:p>
      </dgm:t>
    </dgm:pt>
    <dgm:pt modelId="{C01A855A-EE2C-4DD9-987B-12B130DECB9D}" cxnId="{F6192F60-3B41-4E7C-9C85-A5EE6CB18DF7}" type="sibTrans">
      <dgm:prSet/>
      <dgm:spPr/>
      <dgm:t>
        <a:bodyPr/>
        <a:lstStyle/>
        <a:p>
          <a:endParaRPr lang="zh-CN" altLang="en-US" sz="2000"/>
        </a:p>
      </dgm:t>
    </dgm:pt>
    <dgm:pt modelId="{64BF31D5-893E-4B33-8144-C536D2AAB0E6}">
      <dgm:prSet phldrT="[文本]" custT="1"/>
      <dgm:spPr/>
      <dgm:t>
        <a:bodyPr/>
        <a:lstStyle/>
        <a:p>
          <a:r>
            <a:rPr lang="en-US" altLang="zh-CN" sz="1600" dirty="0"/>
            <a:t>__init__.py</a:t>
          </a:r>
          <a:endParaRPr lang="zh-CN" altLang="en-US" sz="1600" dirty="0"/>
        </a:p>
      </dgm:t>
    </dgm:pt>
    <dgm:pt modelId="{98FBE714-1172-4AB2-9F5A-AA671172983B}" cxnId="{3AF968B4-5380-4004-AFE1-70037FA5A976}" type="sibTrans">
      <dgm:prSet/>
      <dgm:spPr/>
      <dgm:t>
        <a:bodyPr/>
        <a:lstStyle/>
        <a:p>
          <a:endParaRPr lang="zh-CN" altLang="en-US" sz="2000"/>
        </a:p>
      </dgm:t>
    </dgm:pt>
    <dgm:pt modelId="{18DA09CD-6D7E-446C-8B69-6F2AE977929F}" cxnId="{3AF968B4-5380-4004-AFE1-70037FA5A976}" type="parTrans">
      <dgm:prSet custT="1"/>
      <dgm:spPr/>
      <dgm:t>
        <a:bodyPr/>
        <a:lstStyle/>
        <a:p>
          <a:endParaRPr lang="zh-CN" altLang="en-US" sz="700"/>
        </a:p>
      </dgm:t>
    </dgm:pt>
    <dgm:pt modelId="{323FBEDD-8764-4EED-BD61-D255258AEF77}" type="pres">
      <dgm:prSet presAssocID="{22C138CE-EF6E-499E-98AF-147F5652436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BA14AAE-06D5-47A8-823B-1B076C1840B0}" type="pres">
      <dgm:prSet presAssocID="{3DABEF6C-797D-4E8C-A13D-B5B84740B806}" presName="root1" presStyleCnt="0"/>
      <dgm:spPr/>
    </dgm:pt>
    <dgm:pt modelId="{C85F1A3D-2797-4150-ABD3-27E80095DE20}" type="pres">
      <dgm:prSet presAssocID="{3DABEF6C-797D-4E8C-A13D-B5B84740B806}" presName="LevelOneTextNode" presStyleLbl="node0" presStyleIdx="0" presStyleCnt="1">
        <dgm:presLayoutVars>
          <dgm:chPref val="3"/>
        </dgm:presLayoutVars>
      </dgm:prSet>
      <dgm:spPr/>
    </dgm:pt>
    <dgm:pt modelId="{4291BA8F-AE8D-446E-A2A2-07BEF76237F3}" type="pres">
      <dgm:prSet presAssocID="{3DABEF6C-797D-4E8C-A13D-B5B84740B806}" presName="level2hierChild" presStyleCnt="0"/>
      <dgm:spPr/>
    </dgm:pt>
    <dgm:pt modelId="{50093FE3-7DE5-4774-BAEF-2F079CD62FC5}" type="pres">
      <dgm:prSet presAssocID="{18DA09CD-6D7E-446C-8B69-6F2AE977929F}" presName="conn2-1" presStyleLbl="parChTrans1D2" presStyleIdx="0" presStyleCnt="4"/>
      <dgm:spPr/>
    </dgm:pt>
    <dgm:pt modelId="{539DD40D-FDA2-481D-8E47-4F3AF617A713}" type="pres">
      <dgm:prSet presAssocID="{18DA09CD-6D7E-446C-8B69-6F2AE977929F}" presName="connTx" presStyleLbl="parChTrans1D2" presStyleIdx="0" presStyleCnt="4"/>
      <dgm:spPr/>
    </dgm:pt>
    <dgm:pt modelId="{80C4CF6D-EA4F-40F2-A246-8850CBAEA255}" type="pres">
      <dgm:prSet presAssocID="{64BF31D5-893E-4B33-8144-C536D2AAB0E6}" presName="root2" presStyleCnt="0"/>
      <dgm:spPr/>
    </dgm:pt>
    <dgm:pt modelId="{E6AB1D19-2457-4963-8C7A-139984C9A5AC}" type="pres">
      <dgm:prSet presAssocID="{64BF31D5-893E-4B33-8144-C536D2AAB0E6}" presName="LevelTwoTextNode" presStyleLbl="node2" presStyleIdx="0" presStyleCnt="4">
        <dgm:presLayoutVars>
          <dgm:chPref val="3"/>
        </dgm:presLayoutVars>
      </dgm:prSet>
      <dgm:spPr/>
    </dgm:pt>
    <dgm:pt modelId="{80F0FE2A-ADF2-4AB7-8DBC-0BB57F894C56}" type="pres">
      <dgm:prSet presAssocID="{64BF31D5-893E-4B33-8144-C536D2AAB0E6}" presName="level3hierChild" presStyleCnt="0"/>
      <dgm:spPr/>
    </dgm:pt>
    <dgm:pt modelId="{B17DA894-F785-4CD6-83C6-A49B1A385DDD}" type="pres">
      <dgm:prSet presAssocID="{5E530ACF-4453-4784-851B-0DAC117BA079}" presName="conn2-1" presStyleLbl="parChTrans1D3" presStyleIdx="0" presStyleCnt="4"/>
      <dgm:spPr/>
    </dgm:pt>
    <dgm:pt modelId="{4AD3B832-6113-4EC6-8CCA-E20D2FF182ED}" type="pres">
      <dgm:prSet presAssocID="{5E530ACF-4453-4784-851B-0DAC117BA079}" presName="connTx" presStyleLbl="parChTrans1D3" presStyleIdx="0" presStyleCnt="4"/>
      <dgm:spPr/>
    </dgm:pt>
    <dgm:pt modelId="{73AE5A7F-1B7C-46DD-9666-FF62B889A3EE}" type="pres">
      <dgm:prSet presAssocID="{FC2F467B-9538-4493-A892-A36E0104D6E5}" presName="root2" presStyleCnt="0"/>
      <dgm:spPr/>
    </dgm:pt>
    <dgm:pt modelId="{A97FE6A5-0AC0-4D31-8B81-10A1C646D05B}" type="pres">
      <dgm:prSet presAssocID="{FC2F467B-9538-4493-A892-A36E0104D6E5}" presName="LevelTwoTextNode" presStyleLbl="node3" presStyleIdx="0" presStyleCnt="4">
        <dgm:presLayoutVars>
          <dgm:chPref val="3"/>
        </dgm:presLayoutVars>
      </dgm:prSet>
      <dgm:spPr/>
    </dgm:pt>
    <dgm:pt modelId="{303A72D0-0543-4ECC-B25E-EE25B8ED296C}" type="pres">
      <dgm:prSet presAssocID="{FC2F467B-9538-4493-A892-A36E0104D6E5}" presName="level3hierChild" presStyleCnt="0"/>
      <dgm:spPr/>
    </dgm:pt>
    <dgm:pt modelId="{600F6738-8954-4D65-BB2B-34B5FAE1BC9F}" type="pres">
      <dgm:prSet presAssocID="{05C7C53A-5F4D-40B6-BEFB-4E5D8A44224B}" presName="conn2-1" presStyleLbl="parChTrans1D2" presStyleIdx="1" presStyleCnt="4"/>
      <dgm:spPr/>
    </dgm:pt>
    <dgm:pt modelId="{7AF7468E-BE65-46AB-A72F-EFD54CA5B01A}" type="pres">
      <dgm:prSet presAssocID="{05C7C53A-5F4D-40B6-BEFB-4E5D8A44224B}" presName="connTx" presStyleLbl="parChTrans1D2" presStyleIdx="1" presStyleCnt="4"/>
      <dgm:spPr/>
    </dgm:pt>
    <dgm:pt modelId="{F2B3DC5C-BF49-4E09-8D93-0EB2910C5FA4}" type="pres">
      <dgm:prSet presAssocID="{BB5E63DA-2C7D-411F-A625-32B366FFA7F4}" presName="root2" presStyleCnt="0"/>
      <dgm:spPr/>
    </dgm:pt>
    <dgm:pt modelId="{C12BF5B7-69E0-4185-A983-C7286F802FD1}" type="pres">
      <dgm:prSet presAssocID="{BB5E63DA-2C7D-411F-A625-32B366FFA7F4}" presName="LevelTwoTextNode" presStyleLbl="node2" presStyleIdx="1" presStyleCnt="4">
        <dgm:presLayoutVars>
          <dgm:chPref val="3"/>
        </dgm:presLayoutVars>
      </dgm:prSet>
      <dgm:spPr/>
    </dgm:pt>
    <dgm:pt modelId="{7484CA42-ADB2-4BD5-86B3-26992715FA39}" type="pres">
      <dgm:prSet presAssocID="{BB5E63DA-2C7D-411F-A625-32B366FFA7F4}" presName="level3hierChild" presStyleCnt="0"/>
      <dgm:spPr/>
    </dgm:pt>
    <dgm:pt modelId="{B4A8884E-E279-48B2-9449-50F6D7AA9A8C}" type="pres">
      <dgm:prSet presAssocID="{742D7980-2CA9-4CBA-B451-7F79480654D3}" presName="conn2-1" presStyleLbl="parChTrans1D3" presStyleIdx="1" presStyleCnt="4"/>
      <dgm:spPr/>
    </dgm:pt>
    <dgm:pt modelId="{E26AACC6-A3A4-46AE-B6C0-FA275A94C2A3}" type="pres">
      <dgm:prSet presAssocID="{742D7980-2CA9-4CBA-B451-7F79480654D3}" presName="connTx" presStyleLbl="parChTrans1D3" presStyleIdx="1" presStyleCnt="4"/>
      <dgm:spPr/>
    </dgm:pt>
    <dgm:pt modelId="{44CFFE09-633D-4140-8817-FBD3E969E51D}" type="pres">
      <dgm:prSet presAssocID="{94BCBF76-A0A3-414A-97C2-A7DB862DF471}" presName="root2" presStyleCnt="0"/>
      <dgm:spPr/>
    </dgm:pt>
    <dgm:pt modelId="{F4D38E2E-6309-4707-BB18-4315FB4FB779}" type="pres">
      <dgm:prSet presAssocID="{94BCBF76-A0A3-414A-97C2-A7DB862DF471}" presName="LevelTwoTextNode" presStyleLbl="node3" presStyleIdx="1" presStyleCnt="4">
        <dgm:presLayoutVars>
          <dgm:chPref val="3"/>
        </dgm:presLayoutVars>
      </dgm:prSet>
      <dgm:spPr/>
    </dgm:pt>
    <dgm:pt modelId="{AFF2BA94-A491-4823-B4EA-7EA2B6914180}" type="pres">
      <dgm:prSet presAssocID="{94BCBF76-A0A3-414A-97C2-A7DB862DF471}" presName="level3hierChild" presStyleCnt="0"/>
      <dgm:spPr/>
    </dgm:pt>
    <dgm:pt modelId="{C685FEA5-537E-42CD-AAEE-DCB020EAC531}" type="pres">
      <dgm:prSet presAssocID="{00435188-BE54-4C0F-8D2F-7BA4A0DAACEA}" presName="conn2-1" presStyleLbl="parChTrans1D2" presStyleIdx="2" presStyleCnt="4"/>
      <dgm:spPr/>
    </dgm:pt>
    <dgm:pt modelId="{01A6E415-6BDE-4FB7-8F9D-C5ECD9398452}" type="pres">
      <dgm:prSet presAssocID="{00435188-BE54-4C0F-8D2F-7BA4A0DAACEA}" presName="connTx" presStyleLbl="parChTrans1D2" presStyleIdx="2" presStyleCnt="4"/>
      <dgm:spPr/>
    </dgm:pt>
    <dgm:pt modelId="{EAFE1844-A637-411B-A316-8063342EE150}" type="pres">
      <dgm:prSet presAssocID="{83918B75-FA8E-4326-9167-B67331FBC823}" presName="root2" presStyleCnt="0"/>
      <dgm:spPr/>
    </dgm:pt>
    <dgm:pt modelId="{9026BBE9-6772-4AE7-9EB1-B0516498E730}" type="pres">
      <dgm:prSet presAssocID="{83918B75-FA8E-4326-9167-B67331FBC823}" presName="LevelTwoTextNode" presStyleLbl="node2" presStyleIdx="2" presStyleCnt="4">
        <dgm:presLayoutVars>
          <dgm:chPref val="3"/>
        </dgm:presLayoutVars>
      </dgm:prSet>
      <dgm:spPr/>
    </dgm:pt>
    <dgm:pt modelId="{49CD900C-E72D-45F3-9E90-F156F8C4B876}" type="pres">
      <dgm:prSet presAssocID="{83918B75-FA8E-4326-9167-B67331FBC823}" presName="level3hierChild" presStyleCnt="0"/>
      <dgm:spPr/>
    </dgm:pt>
    <dgm:pt modelId="{4A0E69D5-FD50-46A1-921B-3088EEDBAFBC}" type="pres">
      <dgm:prSet presAssocID="{7011F9F8-5F02-4E3C-AD2A-3DC52435F33E}" presName="conn2-1" presStyleLbl="parChTrans1D3" presStyleIdx="2" presStyleCnt="4"/>
      <dgm:spPr/>
    </dgm:pt>
    <dgm:pt modelId="{0711DB84-EEE9-4976-B520-06D85060F4C2}" type="pres">
      <dgm:prSet presAssocID="{7011F9F8-5F02-4E3C-AD2A-3DC52435F33E}" presName="connTx" presStyleLbl="parChTrans1D3" presStyleIdx="2" presStyleCnt="4"/>
      <dgm:spPr/>
    </dgm:pt>
    <dgm:pt modelId="{EFB2FC58-E874-46E4-8724-E7DD5A0C0BD5}" type="pres">
      <dgm:prSet presAssocID="{E9210A3E-69C6-4BD8-8E34-3024AB0CF6B2}" presName="root2" presStyleCnt="0"/>
      <dgm:spPr/>
    </dgm:pt>
    <dgm:pt modelId="{26473397-7348-49FC-8A88-CDE06FE7D0D3}" type="pres">
      <dgm:prSet presAssocID="{E9210A3E-69C6-4BD8-8E34-3024AB0CF6B2}" presName="LevelTwoTextNode" presStyleLbl="node3" presStyleIdx="2" presStyleCnt="4">
        <dgm:presLayoutVars>
          <dgm:chPref val="3"/>
        </dgm:presLayoutVars>
      </dgm:prSet>
      <dgm:spPr/>
    </dgm:pt>
    <dgm:pt modelId="{C87B5043-0E97-46E2-9F0D-E11AED960D3C}" type="pres">
      <dgm:prSet presAssocID="{E9210A3E-69C6-4BD8-8E34-3024AB0CF6B2}" presName="level3hierChild" presStyleCnt="0"/>
      <dgm:spPr/>
    </dgm:pt>
    <dgm:pt modelId="{251BAE52-54DC-424A-BD09-BAC906F6159C}" type="pres">
      <dgm:prSet presAssocID="{C1F2D78C-7A98-454B-B2A9-C80BD31A0D39}" presName="conn2-1" presStyleLbl="parChTrans1D2" presStyleIdx="3" presStyleCnt="4"/>
      <dgm:spPr/>
    </dgm:pt>
    <dgm:pt modelId="{3EA4B143-16DD-46E4-9949-E8F07DE4A195}" type="pres">
      <dgm:prSet presAssocID="{C1F2D78C-7A98-454B-B2A9-C80BD31A0D39}" presName="connTx" presStyleLbl="parChTrans1D2" presStyleIdx="3" presStyleCnt="4"/>
      <dgm:spPr/>
    </dgm:pt>
    <dgm:pt modelId="{8C07B1E0-DFDD-486F-8788-AD6539557F14}" type="pres">
      <dgm:prSet presAssocID="{8BC1D720-D496-40C8-A78D-30D9014E65E1}" presName="root2" presStyleCnt="0"/>
      <dgm:spPr/>
    </dgm:pt>
    <dgm:pt modelId="{9532AF09-B798-45B3-A6C3-99F0B38D4CE3}" type="pres">
      <dgm:prSet presAssocID="{8BC1D720-D496-40C8-A78D-30D9014E65E1}" presName="LevelTwoTextNode" presStyleLbl="node2" presStyleIdx="3" presStyleCnt="4">
        <dgm:presLayoutVars>
          <dgm:chPref val="3"/>
        </dgm:presLayoutVars>
      </dgm:prSet>
      <dgm:spPr/>
    </dgm:pt>
    <dgm:pt modelId="{CB24861B-DB70-49B3-B2DB-F3412ACD30FB}" type="pres">
      <dgm:prSet presAssocID="{8BC1D720-D496-40C8-A78D-30D9014E65E1}" presName="level3hierChild" presStyleCnt="0"/>
      <dgm:spPr/>
    </dgm:pt>
    <dgm:pt modelId="{102628C3-B95B-48A6-8067-79A9EEB14859}" type="pres">
      <dgm:prSet presAssocID="{6540F909-A17F-4A36-BC06-3EB0812A2780}" presName="conn2-1" presStyleLbl="parChTrans1D3" presStyleIdx="3" presStyleCnt="4"/>
      <dgm:spPr/>
    </dgm:pt>
    <dgm:pt modelId="{DDC63A85-FDDF-4417-A9E7-A1540440BFF2}" type="pres">
      <dgm:prSet presAssocID="{6540F909-A17F-4A36-BC06-3EB0812A2780}" presName="connTx" presStyleLbl="parChTrans1D3" presStyleIdx="3" presStyleCnt="4"/>
      <dgm:spPr/>
    </dgm:pt>
    <dgm:pt modelId="{66B427A2-BEB2-4AF1-B234-2F96A6F06F4D}" type="pres">
      <dgm:prSet presAssocID="{B75AB811-091A-482E-8197-4BB45CF4C119}" presName="root2" presStyleCnt="0"/>
      <dgm:spPr/>
    </dgm:pt>
    <dgm:pt modelId="{30FF7438-5982-4F46-A53A-4C44DB32C659}" type="pres">
      <dgm:prSet presAssocID="{B75AB811-091A-482E-8197-4BB45CF4C119}" presName="LevelTwoTextNode" presStyleLbl="node3" presStyleIdx="3" presStyleCnt="4">
        <dgm:presLayoutVars>
          <dgm:chPref val="3"/>
        </dgm:presLayoutVars>
      </dgm:prSet>
      <dgm:spPr/>
    </dgm:pt>
    <dgm:pt modelId="{5B3FD6EB-AA99-473B-837D-CD6108965C67}" type="pres">
      <dgm:prSet presAssocID="{B75AB811-091A-482E-8197-4BB45CF4C119}" presName="level3hierChild" presStyleCnt="0"/>
      <dgm:spPr/>
    </dgm:pt>
  </dgm:ptLst>
  <dgm:cxnLst>
    <dgm:cxn modelId="{974CA409-9B49-4915-BAE1-3E1B5B69F9AD}" type="presOf" srcId="{742D7980-2CA9-4CBA-B451-7F79480654D3}" destId="{E26AACC6-A3A4-46AE-B6C0-FA275A94C2A3}" srcOrd="1" destOrd="0" presId="urn:microsoft.com/office/officeart/2005/8/layout/hierarchy2"/>
    <dgm:cxn modelId="{37A02B0C-3134-4664-81F4-D8A2932FF3A2}" type="presOf" srcId="{00435188-BE54-4C0F-8D2F-7BA4A0DAACEA}" destId="{01A6E415-6BDE-4FB7-8F9D-C5ECD9398452}" srcOrd="1" destOrd="0" presId="urn:microsoft.com/office/officeart/2005/8/layout/hierarchy2"/>
    <dgm:cxn modelId="{BC68660E-7532-4AD7-9FD6-894395DBC83B}" type="presOf" srcId="{BB5E63DA-2C7D-411F-A625-32B366FFA7F4}" destId="{C12BF5B7-69E0-4185-A983-C7286F802FD1}" srcOrd="0" destOrd="0" presId="urn:microsoft.com/office/officeart/2005/8/layout/hierarchy2"/>
    <dgm:cxn modelId="{22B37E0F-8F25-4944-BC31-DBFF30BFE543}" type="presOf" srcId="{18DA09CD-6D7E-446C-8B69-6F2AE977929F}" destId="{539DD40D-FDA2-481D-8E47-4F3AF617A713}" srcOrd="1" destOrd="0" presId="urn:microsoft.com/office/officeart/2005/8/layout/hierarchy2"/>
    <dgm:cxn modelId="{D7830927-CEC7-48B7-A416-D26E118D65D2}" srcId="{3DABEF6C-797D-4E8C-A13D-B5B84740B806}" destId="{83918B75-FA8E-4326-9167-B67331FBC823}" srcOrd="2" destOrd="0" parTransId="{00435188-BE54-4C0F-8D2F-7BA4A0DAACEA}" sibTransId="{DAAF2B54-3688-462A-AC69-45832E4B4B65}"/>
    <dgm:cxn modelId="{37C1E52E-B80E-4C2C-8EB0-196123F371BE}" type="presOf" srcId="{742D7980-2CA9-4CBA-B451-7F79480654D3}" destId="{B4A8884E-E279-48B2-9449-50F6D7AA9A8C}" srcOrd="0" destOrd="0" presId="urn:microsoft.com/office/officeart/2005/8/layout/hierarchy2"/>
    <dgm:cxn modelId="{168B843A-9C9B-4F78-8337-9BF1CD6CEFDE}" type="presOf" srcId="{6540F909-A17F-4A36-BC06-3EB0812A2780}" destId="{102628C3-B95B-48A6-8067-79A9EEB14859}" srcOrd="0" destOrd="0" presId="urn:microsoft.com/office/officeart/2005/8/layout/hierarchy2"/>
    <dgm:cxn modelId="{EE9BE046-40F7-4EAF-B4AD-CF9889F46B62}" type="presOf" srcId="{B75AB811-091A-482E-8197-4BB45CF4C119}" destId="{30FF7438-5982-4F46-A53A-4C44DB32C659}" srcOrd="0" destOrd="0" presId="urn:microsoft.com/office/officeart/2005/8/layout/hierarchy2"/>
    <dgm:cxn modelId="{40F4CC4D-80E2-4277-9FE6-7CA7122A05DA}" type="presOf" srcId="{05C7C53A-5F4D-40B6-BEFB-4E5D8A44224B}" destId="{600F6738-8954-4D65-BB2B-34B5FAE1BC9F}" srcOrd="0" destOrd="0" presId="urn:microsoft.com/office/officeart/2005/8/layout/hierarchy2"/>
    <dgm:cxn modelId="{8C7DEB55-69B8-42A7-9BB8-C9ADC029A5A2}" type="presOf" srcId="{7011F9F8-5F02-4E3C-AD2A-3DC52435F33E}" destId="{4A0E69D5-FD50-46A1-921B-3088EEDBAFBC}" srcOrd="0" destOrd="0" presId="urn:microsoft.com/office/officeart/2005/8/layout/hierarchy2"/>
    <dgm:cxn modelId="{F6192F60-3B41-4E7C-9C85-A5EE6CB18DF7}" srcId="{22C138CE-EF6E-499E-98AF-147F56524369}" destId="{3DABEF6C-797D-4E8C-A13D-B5B84740B806}" srcOrd="0" destOrd="0" parTransId="{4F9DD3F5-43D2-4F9C-8B83-7ACB4F32613C}" sibTransId="{C01A855A-EE2C-4DD9-987B-12B130DECB9D}"/>
    <dgm:cxn modelId="{3AA3596C-E116-4745-8BDE-C46191D94079}" type="presOf" srcId="{6540F909-A17F-4A36-BC06-3EB0812A2780}" destId="{DDC63A85-FDDF-4417-A9E7-A1540440BFF2}" srcOrd="1" destOrd="0" presId="urn:microsoft.com/office/officeart/2005/8/layout/hierarchy2"/>
    <dgm:cxn modelId="{7F194073-C79C-4725-BA7A-4420907C5C10}" type="presOf" srcId="{7011F9F8-5F02-4E3C-AD2A-3DC52435F33E}" destId="{0711DB84-EEE9-4976-B520-06D85060F4C2}" srcOrd="1" destOrd="0" presId="urn:microsoft.com/office/officeart/2005/8/layout/hierarchy2"/>
    <dgm:cxn modelId="{232C0D77-800E-493A-A5EC-FFC3EF161E98}" type="presOf" srcId="{22C138CE-EF6E-499E-98AF-147F56524369}" destId="{323FBEDD-8764-4EED-BD61-D255258AEF77}" srcOrd="0" destOrd="0" presId="urn:microsoft.com/office/officeart/2005/8/layout/hierarchy2"/>
    <dgm:cxn modelId="{7453A277-6EE0-460B-940D-582FAD473857}" type="presOf" srcId="{00435188-BE54-4C0F-8D2F-7BA4A0DAACEA}" destId="{C685FEA5-537E-42CD-AAEE-DCB020EAC531}" srcOrd="0" destOrd="0" presId="urn:microsoft.com/office/officeart/2005/8/layout/hierarchy2"/>
    <dgm:cxn modelId="{C7121F79-8538-4124-8B73-E5BAC05ECA0F}" type="presOf" srcId="{05C7C53A-5F4D-40B6-BEFB-4E5D8A44224B}" destId="{7AF7468E-BE65-46AB-A72F-EFD54CA5B01A}" srcOrd="1" destOrd="0" presId="urn:microsoft.com/office/officeart/2005/8/layout/hierarchy2"/>
    <dgm:cxn modelId="{A45E257D-4ABE-4419-9BB4-25CA904D20A9}" type="presOf" srcId="{8BC1D720-D496-40C8-A78D-30D9014E65E1}" destId="{9532AF09-B798-45B3-A6C3-99F0B38D4CE3}" srcOrd="0" destOrd="0" presId="urn:microsoft.com/office/officeart/2005/8/layout/hierarchy2"/>
    <dgm:cxn modelId="{36426F82-587D-42B7-B2F4-1D6CEB9A2368}" srcId="{64BF31D5-893E-4B33-8144-C536D2AAB0E6}" destId="{FC2F467B-9538-4493-A892-A36E0104D6E5}" srcOrd="0" destOrd="0" parTransId="{5E530ACF-4453-4784-851B-0DAC117BA079}" sibTransId="{7CCEBF32-CCB4-4B3A-BFF8-35CADF2A5520}"/>
    <dgm:cxn modelId="{6AAC6283-7B90-48EC-87BE-B300798E634F}" type="presOf" srcId="{E9210A3E-69C6-4BD8-8E34-3024AB0CF6B2}" destId="{26473397-7348-49FC-8A88-CDE06FE7D0D3}" srcOrd="0" destOrd="0" presId="urn:microsoft.com/office/officeart/2005/8/layout/hierarchy2"/>
    <dgm:cxn modelId="{D1D1A795-4AD3-4B5D-A1C7-CBA6E8766982}" type="presOf" srcId="{5E530ACF-4453-4784-851B-0DAC117BA079}" destId="{4AD3B832-6113-4EC6-8CCA-E20D2FF182ED}" srcOrd="1" destOrd="0" presId="urn:microsoft.com/office/officeart/2005/8/layout/hierarchy2"/>
    <dgm:cxn modelId="{B5E97899-1ED4-4572-8E38-D01422A255C6}" type="presOf" srcId="{64BF31D5-893E-4B33-8144-C536D2AAB0E6}" destId="{E6AB1D19-2457-4963-8C7A-139984C9A5AC}" srcOrd="0" destOrd="0" presId="urn:microsoft.com/office/officeart/2005/8/layout/hierarchy2"/>
    <dgm:cxn modelId="{6D675D9A-1B21-434A-A34F-B3CD26FEB245}" type="presOf" srcId="{C1F2D78C-7A98-454B-B2A9-C80BD31A0D39}" destId="{251BAE52-54DC-424A-BD09-BAC906F6159C}" srcOrd="0" destOrd="0" presId="urn:microsoft.com/office/officeart/2005/8/layout/hierarchy2"/>
    <dgm:cxn modelId="{A277BE9A-9327-47AD-B351-E2C49C2DE15C}" type="presOf" srcId="{5E530ACF-4453-4784-851B-0DAC117BA079}" destId="{B17DA894-F785-4CD6-83C6-A49B1A385DDD}" srcOrd="0" destOrd="0" presId="urn:microsoft.com/office/officeart/2005/8/layout/hierarchy2"/>
    <dgm:cxn modelId="{8EBDB79C-4695-40D6-8741-87F739E13C1A}" type="presOf" srcId="{18DA09CD-6D7E-446C-8B69-6F2AE977929F}" destId="{50093FE3-7DE5-4774-BAEF-2F079CD62FC5}" srcOrd="0" destOrd="0" presId="urn:microsoft.com/office/officeart/2005/8/layout/hierarchy2"/>
    <dgm:cxn modelId="{94C611A0-D4BB-4C31-BD7D-BB6C0F7768C4}" type="presOf" srcId="{FC2F467B-9538-4493-A892-A36E0104D6E5}" destId="{A97FE6A5-0AC0-4D31-8B81-10A1C646D05B}" srcOrd="0" destOrd="0" presId="urn:microsoft.com/office/officeart/2005/8/layout/hierarchy2"/>
    <dgm:cxn modelId="{B14FF5A8-FE46-4FAC-AC87-A17E4F52C09F}" type="presOf" srcId="{C1F2D78C-7A98-454B-B2A9-C80BD31A0D39}" destId="{3EA4B143-16DD-46E4-9949-E8F07DE4A195}" srcOrd="1" destOrd="0" presId="urn:microsoft.com/office/officeart/2005/8/layout/hierarchy2"/>
    <dgm:cxn modelId="{9576AAB1-5BFB-414C-8BE0-190B3873E777}" srcId="{3DABEF6C-797D-4E8C-A13D-B5B84740B806}" destId="{8BC1D720-D496-40C8-A78D-30D9014E65E1}" srcOrd="3" destOrd="0" parTransId="{C1F2D78C-7A98-454B-B2A9-C80BD31A0D39}" sibTransId="{C4EB0C96-CCE7-4A82-BDC2-7B52E834BD95}"/>
    <dgm:cxn modelId="{3AF968B4-5380-4004-AFE1-70037FA5A976}" srcId="{3DABEF6C-797D-4E8C-A13D-B5B84740B806}" destId="{64BF31D5-893E-4B33-8144-C536D2AAB0E6}" srcOrd="0" destOrd="0" parTransId="{18DA09CD-6D7E-446C-8B69-6F2AE977929F}" sibTransId="{98FBE714-1172-4AB2-9F5A-AA671172983B}"/>
    <dgm:cxn modelId="{1B25B4B6-6398-4D09-BBC4-BC9F8462EBA5}" srcId="{83918B75-FA8E-4326-9167-B67331FBC823}" destId="{E9210A3E-69C6-4BD8-8E34-3024AB0CF6B2}" srcOrd="0" destOrd="0" parTransId="{7011F9F8-5F02-4E3C-AD2A-3DC52435F33E}" sibTransId="{1166ED6C-2186-4D3F-BAE6-EED39982ACE5}"/>
    <dgm:cxn modelId="{7210F3CA-11D9-4399-84E3-D38F8C5BD8B7}" type="presOf" srcId="{94BCBF76-A0A3-414A-97C2-A7DB862DF471}" destId="{F4D38E2E-6309-4707-BB18-4315FB4FB779}" srcOrd="0" destOrd="0" presId="urn:microsoft.com/office/officeart/2005/8/layout/hierarchy2"/>
    <dgm:cxn modelId="{DD2E21DF-27C7-426C-8840-2AF86EC77EC1}" srcId="{BB5E63DA-2C7D-411F-A625-32B366FFA7F4}" destId="{94BCBF76-A0A3-414A-97C2-A7DB862DF471}" srcOrd="0" destOrd="0" parTransId="{742D7980-2CA9-4CBA-B451-7F79480654D3}" sibTransId="{D5002F12-9C95-4E7E-BEAD-3847F9C5A3AD}"/>
    <dgm:cxn modelId="{36D657DF-8593-49BF-84AA-94F2875CCABF}" srcId="{8BC1D720-D496-40C8-A78D-30D9014E65E1}" destId="{B75AB811-091A-482E-8197-4BB45CF4C119}" srcOrd="0" destOrd="0" parTransId="{6540F909-A17F-4A36-BC06-3EB0812A2780}" sibTransId="{38FAACF7-B6A5-4A13-A7E8-4F5993B58A04}"/>
    <dgm:cxn modelId="{6C4D7AF2-02D2-43AD-9294-57BE4DED7615}" type="presOf" srcId="{3DABEF6C-797D-4E8C-A13D-B5B84740B806}" destId="{C85F1A3D-2797-4150-ABD3-27E80095DE20}" srcOrd="0" destOrd="0" presId="urn:microsoft.com/office/officeart/2005/8/layout/hierarchy2"/>
    <dgm:cxn modelId="{69B57DF8-DF10-4D72-A279-5D58A48D4A28}" srcId="{3DABEF6C-797D-4E8C-A13D-B5B84740B806}" destId="{BB5E63DA-2C7D-411F-A625-32B366FFA7F4}" srcOrd="1" destOrd="0" parTransId="{05C7C53A-5F4D-40B6-BEFB-4E5D8A44224B}" sibTransId="{E10C9732-6EB3-48FD-80BA-A16F27C2144D}"/>
    <dgm:cxn modelId="{36DD1DFF-8296-4071-8950-107DCC2E3789}" type="presOf" srcId="{83918B75-FA8E-4326-9167-B67331FBC823}" destId="{9026BBE9-6772-4AE7-9EB1-B0516498E730}" srcOrd="0" destOrd="0" presId="urn:microsoft.com/office/officeart/2005/8/layout/hierarchy2"/>
    <dgm:cxn modelId="{E4FE61E5-F095-443E-8CF7-11BC4EC1B347}" type="presParOf" srcId="{323FBEDD-8764-4EED-BD61-D255258AEF77}" destId="{1BA14AAE-06D5-47A8-823B-1B076C1840B0}" srcOrd="0" destOrd="0" presId="urn:microsoft.com/office/officeart/2005/8/layout/hierarchy2"/>
    <dgm:cxn modelId="{74ACCE02-D5FC-41F3-8F84-9848E7123280}" type="presParOf" srcId="{1BA14AAE-06D5-47A8-823B-1B076C1840B0}" destId="{C85F1A3D-2797-4150-ABD3-27E80095DE20}" srcOrd="0" destOrd="0" presId="urn:microsoft.com/office/officeart/2005/8/layout/hierarchy2"/>
    <dgm:cxn modelId="{B5F6211B-352E-4DF4-9089-2D26227AC500}" type="presParOf" srcId="{1BA14AAE-06D5-47A8-823B-1B076C1840B0}" destId="{4291BA8F-AE8D-446E-A2A2-07BEF76237F3}" srcOrd="1" destOrd="0" presId="urn:microsoft.com/office/officeart/2005/8/layout/hierarchy2"/>
    <dgm:cxn modelId="{28225BF5-7424-4D6F-A843-087DC2AF7B09}" type="presParOf" srcId="{4291BA8F-AE8D-446E-A2A2-07BEF76237F3}" destId="{50093FE3-7DE5-4774-BAEF-2F079CD62FC5}" srcOrd="0" destOrd="0" presId="urn:microsoft.com/office/officeart/2005/8/layout/hierarchy2"/>
    <dgm:cxn modelId="{BE97529B-CF7B-4536-9E50-A62445DBA1DA}" type="presParOf" srcId="{50093FE3-7DE5-4774-BAEF-2F079CD62FC5}" destId="{539DD40D-FDA2-481D-8E47-4F3AF617A713}" srcOrd="0" destOrd="0" presId="urn:microsoft.com/office/officeart/2005/8/layout/hierarchy2"/>
    <dgm:cxn modelId="{6DE8E6D3-FA46-466E-ACA2-28BDFAB478D0}" type="presParOf" srcId="{4291BA8F-AE8D-446E-A2A2-07BEF76237F3}" destId="{80C4CF6D-EA4F-40F2-A246-8850CBAEA255}" srcOrd="1" destOrd="0" presId="urn:microsoft.com/office/officeart/2005/8/layout/hierarchy2"/>
    <dgm:cxn modelId="{23D1708F-511F-4F4A-89D6-3E28145B8475}" type="presParOf" srcId="{80C4CF6D-EA4F-40F2-A246-8850CBAEA255}" destId="{E6AB1D19-2457-4963-8C7A-139984C9A5AC}" srcOrd="0" destOrd="0" presId="urn:microsoft.com/office/officeart/2005/8/layout/hierarchy2"/>
    <dgm:cxn modelId="{4CEED39A-6203-4FAB-9A2F-4BE71E3A2738}" type="presParOf" srcId="{80C4CF6D-EA4F-40F2-A246-8850CBAEA255}" destId="{80F0FE2A-ADF2-4AB7-8DBC-0BB57F894C56}" srcOrd="1" destOrd="0" presId="urn:microsoft.com/office/officeart/2005/8/layout/hierarchy2"/>
    <dgm:cxn modelId="{F6EA3FAC-F59D-414C-8FCB-D4280D9745C0}" type="presParOf" srcId="{80F0FE2A-ADF2-4AB7-8DBC-0BB57F894C56}" destId="{B17DA894-F785-4CD6-83C6-A49B1A385DDD}" srcOrd="0" destOrd="0" presId="urn:microsoft.com/office/officeart/2005/8/layout/hierarchy2"/>
    <dgm:cxn modelId="{BC2E92E3-3E01-41B7-8763-9D299F8AA088}" type="presParOf" srcId="{B17DA894-F785-4CD6-83C6-A49B1A385DDD}" destId="{4AD3B832-6113-4EC6-8CCA-E20D2FF182ED}" srcOrd="0" destOrd="0" presId="urn:microsoft.com/office/officeart/2005/8/layout/hierarchy2"/>
    <dgm:cxn modelId="{57073B74-07F3-4897-B37F-832775354EC6}" type="presParOf" srcId="{80F0FE2A-ADF2-4AB7-8DBC-0BB57F894C56}" destId="{73AE5A7F-1B7C-46DD-9666-FF62B889A3EE}" srcOrd="1" destOrd="0" presId="urn:microsoft.com/office/officeart/2005/8/layout/hierarchy2"/>
    <dgm:cxn modelId="{536A6C6E-4C70-443C-AD75-B33816171402}" type="presParOf" srcId="{73AE5A7F-1B7C-46DD-9666-FF62B889A3EE}" destId="{A97FE6A5-0AC0-4D31-8B81-10A1C646D05B}" srcOrd="0" destOrd="0" presId="urn:microsoft.com/office/officeart/2005/8/layout/hierarchy2"/>
    <dgm:cxn modelId="{D3B6E2B3-0B49-41D3-AA3C-73384E4975BB}" type="presParOf" srcId="{73AE5A7F-1B7C-46DD-9666-FF62B889A3EE}" destId="{303A72D0-0543-4ECC-B25E-EE25B8ED296C}" srcOrd="1" destOrd="0" presId="urn:microsoft.com/office/officeart/2005/8/layout/hierarchy2"/>
    <dgm:cxn modelId="{C9DE7605-498D-4E68-8155-5C155BFAA58E}" type="presParOf" srcId="{4291BA8F-AE8D-446E-A2A2-07BEF76237F3}" destId="{600F6738-8954-4D65-BB2B-34B5FAE1BC9F}" srcOrd="2" destOrd="0" presId="urn:microsoft.com/office/officeart/2005/8/layout/hierarchy2"/>
    <dgm:cxn modelId="{E76DA874-8B72-426B-A98D-C44F47FC5CF0}" type="presParOf" srcId="{600F6738-8954-4D65-BB2B-34B5FAE1BC9F}" destId="{7AF7468E-BE65-46AB-A72F-EFD54CA5B01A}" srcOrd="0" destOrd="0" presId="urn:microsoft.com/office/officeart/2005/8/layout/hierarchy2"/>
    <dgm:cxn modelId="{A0B9CD9A-1716-44E2-A1F6-D4C36DDCEFDF}" type="presParOf" srcId="{4291BA8F-AE8D-446E-A2A2-07BEF76237F3}" destId="{F2B3DC5C-BF49-4E09-8D93-0EB2910C5FA4}" srcOrd="3" destOrd="0" presId="urn:microsoft.com/office/officeart/2005/8/layout/hierarchy2"/>
    <dgm:cxn modelId="{297F0AA6-948E-4342-A757-8A78800ED4A7}" type="presParOf" srcId="{F2B3DC5C-BF49-4E09-8D93-0EB2910C5FA4}" destId="{C12BF5B7-69E0-4185-A983-C7286F802FD1}" srcOrd="0" destOrd="0" presId="urn:microsoft.com/office/officeart/2005/8/layout/hierarchy2"/>
    <dgm:cxn modelId="{48DF5426-41A0-49B2-950E-64073BDFA8B3}" type="presParOf" srcId="{F2B3DC5C-BF49-4E09-8D93-0EB2910C5FA4}" destId="{7484CA42-ADB2-4BD5-86B3-26992715FA39}" srcOrd="1" destOrd="0" presId="urn:microsoft.com/office/officeart/2005/8/layout/hierarchy2"/>
    <dgm:cxn modelId="{96626E21-E2BC-4C67-8F38-E0A1B2D843CE}" type="presParOf" srcId="{7484CA42-ADB2-4BD5-86B3-26992715FA39}" destId="{B4A8884E-E279-48B2-9449-50F6D7AA9A8C}" srcOrd="0" destOrd="0" presId="urn:microsoft.com/office/officeart/2005/8/layout/hierarchy2"/>
    <dgm:cxn modelId="{7284DF71-B8AD-4BF1-A85F-8F35ED756DE6}" type="presParOf" srcId="{B4A8884E-E279-48B2-9449-50F6D7AA9A8C}" destId="{E26AACC6-A3A4-46AE-B6C0-FA275A94C2A3}" srcOrd="0" destOrd="0" presId="urn:microsoft.com/office/officeart/2005/8/layout/hierarchy2"/>
    <dgm:cxn modelId="{345E7BFA-4EF0-4312-BDE7-DEC280CA58BD}" type="presParOf" srcId="{7484CA42-ADB2-4BD5-86B3-26992715FA39}" destId="{44CFFE09-633D-4140-8817-FBD3E969E51D}" srcOrd="1" destOrd="0" presId="urn:microsoft.com/office/officeart/2005/8/layout/hierarchy2"/>
    <dgm:cxn modelId="{D7899951-E3F8-414D-AECD-05F14C16A196}" type="presParOf" srcId="{44CFFE09-633D-4140-8817-FBD3E969E51D}" destId="{F4D38E2E-6309-4707-BB18-4315FB4FB779}" srcOrd="0" destOrd="0" presId="urn:microsoft.com/office/officeart/2005/8/layout/hierarchy2"/>
    <dgm:cxn modelId="{9CC5CD9A-9F06-4159-827F-5D2D848C4A1F}" type="presParOf" srcId="{44CFFE09-633D-4140-8817-FBD3E969E51D}" destId="{AFF2BA94-A491-4823-B4EA-7EA2B6914180}" srcOrd="1" destOrd="0" presId="urn:microsoft.com/office/officeart/2005/8/layout/hierarchy2"/>
    <dgm:cxn modelId="{72B63F02-6FDB-4B32-8CAF-A5C33BE6E965}" type="presParOf" srcId="{4291BA8F-AE8D-446E-A2A2-07BEF76237F3}" destId="{C685FEA5-537E-42CD-AAEE-DCB020EAC531}" srcOrd="4" destOrd="0" presId="urn:microsoft.com/office/officeart/2005/8/layout/hierarchy2"/>
    <dgm:cxn modelId="{586CE6B6-FD4A-4F01-AB48-9FF95BC9C0A1}" type="presParOf" srcId="{C685FEA5-537E-42CD-AAEE-DCB020EAC531}" destId="{01A6E415-6BDE-4FB7-8F9D-C5ECD9398452}" srcOrd="0" destOrd="0" presId="urn:microsoft.com/office/officeart/2005/8/layout/hierarchy2"/>
    <dgm:cxn modelId="{1B4608F5-B910-40C1-8FE6-80DD87B3141E}" type="presParOf" srcId="{4291BA8F-AE8D-446E-A2A2-07BEF76237F3}" destId="{EAFE1844-A637-411B-A316-8063342EE150}" srcOrd="5" destOrd="0" presId="urn:microsoft.com/office/officeart/2005/8/layout/hierarchy2"/>
    <dgm:cxn modelId="{C3E7D0BD-FA7A-46DA-B3E7-5B8FF9E2C0AD}" type="presParOf" srcId="{EAFE1844-A637-411B-A316-8063342EE150}" destId="{9026BBE9-6772-4AE7-9EB1-B0516498E730}" srcOrd="0" destOrd="0" presId="urn:microsoft.com/office/officeart/2005/8/layout/hierarchy2"/>
    <dgm:cxn modelId="{627751C9-5876-44D8-ABDB-27D17BEBDDD4}" type="presParOf" srcId="{EAFE1844-A637-411B-A316-8063342EE150}" destId="{49CD900C-E72D-45F3-9E90-F156F8C4B876}" srcOrd="1" destOrd="0" presId="urn:microsoft.com/office/officeart/2005/8/layout/hierarchy2"/>
    <dgm:cxn modelId="{B3FAA850-ED61-4221-A255-44B96531B988}" type="presParOf" srcId="{49CD900C-E72D-45F3-9E90-F156F8C4B876}" destId="{4A0E69D5-FD50-46A1-921B-3088EEDBAFBC}" srcOrd="0" destOrd="0" presId="urn:microsoft.com/office/officeart/2005/8/layout/hierarchy2"/>
    <dgm:cxn modelId="{841C54FD-D048-4857-B02F-9B3F4D1D6BBD}" type="presParOf" srcId="{4A0E69D5-FD50-46A1-921B-3088EEDBAFBC}" destId="{0711DB84-EEE9-4976-B520-06D85060F4C2}" srcOrd="0" destOrd="0" presId="urn:microsoft.com/office/officeart/2005/8/layout/hierarchy2"/>
    <dgm:cxn modelId="{61F80DFD-FD14-460F-9C04-5406B9A95A01}" type="presParOf" srcId="{49CD900C-E72D-45F3-9E90-F156F8C4B876}" destId="{EFB2FC58-E874-46E4-8724-E7DD5A0C0BD5}" srcOrd="1" destOrd="0" presId="urn:microsoft.com/office/officeart/2005/8/layout/hierarchy2"/>
    <dgm:cxn modelId="{65593A7E-CCF0-4CB8-9EBC-A95D3CC5A58D}" type="presParOf" srcId="{EFB2FC58-E874-46E4-8724-E7DD5A0C0BD5}" destId="{26473397-7348-49FC-8A88-CDE06FE7D0D3}" srcOrd="0" destOrd="0" presId="urn:microsoft.com/office/officeart/2005/8/layout/hierarchy2"/>
    <dgm:cxn modelId="{CE9984C4-E04D-4FF7-A056-6338B55A7ADA}" type="presParOf" srcId="{EFB2FC58-E874-46E4-8724-E7DD5A0C0BD5}" destId="{C87B5043-0E97-46E2-9F0D-E11AED960D3C}" srcOrd="1" destOrd="0" presId="urn:microsoft.com/office/officeart/2005/8/layout/hierarchy2"/>
    <dgm:cxn modelId="{814776B1-AE21-409E-8B59-7F588754B1A0}" type="presParOf" srcId="{4291BA8F-AE8D-446E-A2A2-07BEF76237F3}" destId="{251BAE52-54DC-424A-BD09-BAC906F6159C}" srcOrd="6" destOrd="0" presId="urn:microsoft.com/office/officeart/2005/8/layout/hierarchy2"/>
    <dgm:cxn modelId="{3333E4BE-D8BE-4D8A-9745-331339276921}" type="presParOf" srcId="{251BAE52-54DC-424A-BD09-BAC906F6159C}" destId="{3EA4B143-16DD-46E4-9949-E8F07DE4A195}" srcOrd="0" destOrd="0" presId="urn:microsoft.com/office/officeart/2005/8/layout/hierarchy2"/>
    <dgm:cxn modelId="{1A97518B-0656-4AE4-9D1A-EC5591A4DC81}" type="presParOf" srcId="{4291BA8F-AE8D-446E-A2A2-07BEF76237F3}" destId="{8C07B1E0-DFDD-486F-8788-AD6539557F14}" srcOrd="7" destOrd="0" presId="urn:microsoft.com/office/officeart/2005/8/layout/hierarchy2"/>
    <dgm:cxn modelId="{F503F44C-238B-4904-8547-08FFF46927FE}" type="presParOf" srcId="{8C07B1E0-DFDD-486F-8788-AD6539557F14}" destId="{9532AF09-B798-45B3-A6C3-99F0B38D4CE3}" srcOrd="0" destOrd="0" presId="urn:microsoft.com/office/officeart/2005/8/layout/hierarchy2"/>
    <dgm:cxn modelId="{2AB41D57-51EA-44EF-AFE1-6F957D47F0D7}" type="presParOf" srcId="{8C07B1E0-DFDD-486F-8788-AD6539557F14}" destId="{CB24861B-DB70-49B3-B2DB-F3412ACD30FB}" srcOrd="1" destOrd="0" presId="urn:microsoft.com/office/officeart/2005/8/layout/hierarchy2"/>
    <dgm:cxn modelId="{34277BEF-CAE4-44CB-AA05-D41C2252CAB4}" type="presParOf" srcId="{CB24861B-DB70-49B3-B2DB-F3412ACD30FB}" destId="{102628C3-B95B-48A6-8067-79A9EEB14859}" srcOrd="0" destOrd="0" presId="urn:microsoft.com/office/officeart/2005/8/layout/hierarchy2"/>
    <dgm:cxn modelId="{E2385CFA-4B31-4782-A53B-0212836CD984}" type="presParOf" srcId="{102628C3-B95B-48A6-8067-79A9EEB14859}" destId="{DDC63A85-FDDF-4417-A9E7-A1540440BFF2}" srcOrd="0" destOrd="0" presId="urn:microsoft.com/office/officeart/2005/8/layout/hierarchy2"/>
    <dgm:cxn modelId="{7C2C8BD7-992A-4152-A076-9DF3D187BAEB}" type="presParOf" srcId="{CB24861B-DB70-49B3-B2DB-F3412ACD30FB}" destId="{66B427A2-BEB2-4AF1-B234-2F96A6F06F4D}" srcOrd="1" destOrd="0" presId="urn:microsoft.com/office/officeart/2005/8/layout/hierarchy2"/>
    <dgm:cxn modelId="{832EFDC1-53E9-4C98-912C-BA4D22ACC915}" type="presParOf" srcId="{66B427A2-BEB2-4AF1-B234-2F96A6F06F4D}" destId="{30FF7438-5982-4F46-A53A-4C44DB32C659}" srcOrd="0" destOrd="0" presId="urn:microsoft.com/office/officeart/2005/8/layout/hierarchy2"/>
    <dgm:cxn modelId="{B304B012-91E3-4E98-A9EA-2156CF21B763}" type="presParOf" srcId="{66B427A2-BEB2-4AF1-B234-2F96A6F06F4D}" destId="{5B3FD6EB-AA99-473B-837D-CD6108965C6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C138CE-EF6E-499E-98AF-147F56524369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196003D-064D-47A0-B2D8-6BB4601AC660}" type="pres">
      <dgm:prSet presAssocID="{22C138CE-EF6E-499E-98AF-147F5652436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</dgm:ptLst>
  <dgm:cxnLst>
    <dgm:cxn modelId="{212ED454-2B39-4104-8FF9-0CE4205BCDC7}" type="presOf" srcId="{22C138CE-EF6E-499E-98AF-147F56524369}" destId="{B196003D-064D-47A0-B2D8-6BB4601AC660}" srcOrd="0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5DB6F9-8BD4-41C4-8CA4-4E73843B8A3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31884B-996D-43B1-99ED-C4A23F34D397}">
      <dgm:prSet phldrT="[文本]" custT="1"/>
      <dgm:spPr/>
      <dgm:t>
        <a:bodyPr/>
        <a:lstStyle/>
        <a:p>
          <a:r>
            <a:rPr lang="zh-CN" altLang="en-US" sz="2000" dirty="0"/>
            <a:t>文本</a:t>
          </a:r>
        </a:p>
      </dgm:t>
    </dgm:pt>
    <dgm:pt modelId="{075EAAC5-952E-45AA-A5D8-F86E65126219}" cxnId="{F813924A-A870-48FC-B877-8567968B784D}" type="parTrans">
      <dgm:prSet/>
      <dgm:spPr/>
      <dgm:t>
        <a:bodyPr/>
        <a:lstStyle/>
        <a:p>
          <a:endParaRPr lang="zh-CN" altLang="en-US" sz="3200"/>
        </a:p>
      </dgm:t>
    </dgm:pt>
    <dgm:pt modelId="{5F948DAB-3498-4351-8555-87DDBBB7092D}" cxnId="{F813924A-A870-48FC-B877-8567968B784D}" type="sibTrans">
      <dgm:prSet/>
      <dgm:spPr/>
      <dgm:t>
        <a:bodyPr/>
        <a:lstStyle/>
        <a:p>
          <a:endParaRPr lang="zh-CN" altLang="en-US" sz="3200"/>
        </a:p>
      </dgm:t>
    </dgm:pt>
    <dgm:pt modelId="{69255AB3-0609-489E-BD38-6E9498DBD41E}" type="asst">
      <dgm:prSet phldrT="[文本]" custT="1"/>
      <dgm:spPr/>
      <dgm:t>
        <a:bodyPr/>
        <a:lstStyle/>
        <a:p>
          <a:r>
            <a:rPr lang="zh-CN" altLang="en-US" sz="2000" dirty="0"/>
            <a:t>数值</a:t>
          </a:r>
        </a:p>
      </dgm:t>
    </dgm:pt>
    <dgm:pt modelId="{E84E5F6C-B0B4-48A1-BB0E-0924C660896C}" cxnId="{2215C164-919A-456E-AD49-BF773CDE8FDA}" type="parTrans">
      <dgm:prSet/>
      <dgm:spPr/>
      <dgm:t>
        <a:bodyPr/>
        <a:lstStyle/>
        <a:p>
          <a:endParaRPr lang="zh-CN" altLang="en-US" sz="3200"/>
        </a:p>
      </dgm:t>
    </dgm:pt>
    <dgm:pt modelId="{2CE270F4-9D22-4FA3-9C2A-8A28A4C06830}" cxnId="{2215C164-919A-456E-AD49-BF773CDE8FDA}" type="sibTrans">
      <dgm:prSet/>
      <dgm:spPr/>
      <dgm:t>
        <a:bodyPr/>
        <a:lstStyle/>
        <a:p>
          <a:endParaRPr lang="zh-CN" altLang="en-US" sz="3200"/>
        </a:p>
      </dgm:t>
    </dgm:pt>
    <dgm:pt modelId="{A6C5B113-AAE3-49D9-8717-C797031874F6}" type="asst">
      <dgm:prSet phldrT="[文本]" custT="1"/>
      <dgm:spPr/>
      <dgm:t>
        <a:bodyPr/>
        <a:lstStyle/>
        <a:p>
          <a:r>
            <a:rPr lang="zh-CN" altLang="en-US" sz="2000" dirty="0"/>
            <a:t>时间</a:t>
          </a:r>
        </a:p>
      </dgm:t>
    </dgm:pt>
    <dgm:pt modelId="{4ECD8A41-BDB5-4754-BC4A-BD25B75C3AF4}" cxnId="{F5C88B89-4DCE-464D-A7A5-BE7D59F4E074}" type="parTrans">
      <dgm:prSet/>
      <dgm:spPr/>
      <dgm:t>
        <a:bodyPr/>
        <a:lstStyle/>
        <a:p>
          <a:endParaRPr lang="zh-CN" altLang="en-US" sz="3200"/>
        </a:p>
      </dgm:t>
    </dgm:pt>
    <dgm:pt modelId="{F92B9BE0-D4BA-4F83-A1ED-59F47DDC151D}" cxnId="{F5C88B89-4DCE-464D-A7A5-BE7D59F4E074}" type="sibTrans">
      <dgm:prSet/>
      <dgm:spPr/>
      <dgm:t>
        <a:bodyPr/>
        <a:lstStyle/>
        <a:p>
          <a:endParaRPr lang="zh-CN" altLang="en-US" sz="3200"/>
        </a:p>
      </dgm:t>
    </dgm:pt>
    <dgm:pt modelId="{A19FFC91-4D06-4BC0-8434-5D352A8CD920}" type="asst">
      <dgm:prSet phldrT="[文本]" custT="1"/>
      <dgm:spPr/>
      <dgm:t>
        <a:bodyPr/>
        <a:lstStyle/>
        <a:p>
          <a:r>
            <a:rPr lang="zh-CN" altLang="en-US" sz="2000" dirty="0"/>
            <a:t>关系</a:t>
          </a:r>
        </a:p>
      </dgm:t>
    </dgm:pt>
    <dgm:pt modelId="{7FC71759-47C4-459B-A280-88BFD6FC7E9C}" cxnId="{4097D695-E779-4D22-8978-73B117CBC6CE}" type="parTrans">
      <dgm:prSet/>
      <dgm:spPr/>
      <dgm:t>
        <a:bodyPr/>
        <a:lstStyle/>
        <a:p>
          <a:endParaRPr lang="zh-CN" altLang="en-US" sz="3200"/>
        </a:p>
      </dgm:t>
    </dgm:pt>
    <dgm:pt modelId="{170BA130-49F5-431A-A2EE-FC4D5EAF5816}" cxnId="{4097D695-E779-4D22-8978-73B117CBC6CE}" type="sibTrans">
      <dgm:prSet/>
      <dgm:spPr/>
      <dgm:t>
        <a:bodyPr/>
        <a:lstStyle/>
        <a:p>
          <a:endParaRPr lang="zh-CN" altLang="en-US" sz="3200"/>
        </a:p>
      </dgm:t>
    </dgm:pt>
    <dgm:pt modelId="{7D2353DA-75CE-449C-986E-5F91A7C26CCA}">
      <dgm:prSet phldrT="[文本]" custT="1"/>
      <dgm:spPr/>
      <dgm:t>
        <a:bodyPr/>
        <a:lstStyle/>
        <a:p>
          <a:r>
            <a:rPr lang="en-US" altLang="zh-CN" sz="2000" dirty="0"/>
            <a:t>Char</a:t>
          </a:r>
          <a:endParaRPr lang="zh-CN" altLang="en-US" sz="2000" dirty="0"/>
        </a:p>
      </dgm:t>
    </dgm:pt>
    <dgm:pt modelId="{0B952058-AA7F-437D-90DD-8090B985C342}" cxnId="{0A5CA65C-6FF4-44B1-9B20-ED563E12B81D}" type="parTrans">
      <dgm:prSet/>
      <dgm:spPr/>
      <dgm:t>
        <a:bodyPr/>
        <a:lstStyle/>
        <a:p>
          <a:endParaRPr lang="zh-CN" altLang="en-US" sz="3200"/>
        </a:p>
      </dgm:t>
    </dgm:pt>
    <dgm:pt modelId="{E8CC67A2-8272-43A2-805F-27EAE50F191C}" cxnId="{0A5CA65C-6FF4-44B1-9B20-ED563E12B81D}" type="sibTrans">
      <dgm:prSet/>
      <dgm:spPr/>
      <dgm:t>
        <a:bodyPr/>
        <a:lstStyle/>
        <a:p>
          <a:endParaRPr lang="zh-CN" altLang="en-US" sz="3200"/>
        </a:p>
      </dgm:t>
    </dgm:pt>
    <dgm:pt modelId="{DE5C4B4D-B24B-4EC8-8D2A-D094376829AE}">
      <dgm:prSet phldrT="[文本]" custT="1"/>
      <dgm:spPr/>
      <dgm:t>
        <a:bodyPr/>
        <a:lstStyle/>
        <a:p>
          <a:r>
            <a:rPr lang="en-US" altLang="zh-CN" sz="2000" dirty="0"/>
            <a:t>Text</a:t>
          </a:r>
          <a:endParaRPr lang="zh-CN" altLang="en-US" sz="2000" dirty="0"/>
        </a:p>
      </dgm:t>
    </dgm:pt>
    <dgm:pt modelId="{5FF6FB0E-BDA8-40DB-B804-11D41A8713A8}" cxnId="{60B09031-10FA-4BD5-A762-69823F7A3198}" type="parTrans">
      <dgm:prSet/>
      <dgm:spPr/>
      <dgm:t>
        <a:bodyPr/>
        <a:lstStyle/>
        <a:p>
          <a:endParaRPr lang="zh-CN" altLang="en-US" sz="3200"/>
        </a:p>
      </dgm:t>
    </dgm:pt>
    <dgm:pt modelId="{78C570F4-9B54-49E4-897B-664CFB887016}" cxnId="{60B09031-10FA-4BD5-A762-69823F7A3198}" type="sibTrans">
      <dgm:prSet/>
      <dgm:spPr/>
      <dgm:t>
        <a:bodyPr/>
        <a:lstStyle/>
        <a:p>
          <a:endParaRPr lang="zh-CN" altLang="en-US" sz="3200"/>
        </a:p>
      </dgm:t>
    </dgm:pt>
    <dgm:pt modelId="{06CCBF9A-5FD8-41D7-93C1-5C36229B2105}" type="asst">
      <dgm:prSet phldrT="[文本]" custT="1"/>
      <dgm:spPr/>
      <dgm:t>
        <a:bodyPr/>
        <a:lstStyle/>
        <a:p>
          <a:r>
            <a:rPr lang="en-US" altLang="zh-CN" sz="2000" dirty="0"/>
            <a:t>Integer</a:t>
          </a:r>
          <a:endParaRPr lang="zh-CN" altLang="en-US" sz="2000" dirty="0"/>
        </a:p>
      </dgm:t>
    </dgm:pt>
    <dgm:pt modelId="{97652076-0696-4C94-876C-B5A9326E6342}" cxnId="{AFD5C80E-2BF5-40DC-8109-954EDC4DD69B}" type="parTrans">
      <dgm:prSet/>
      <dgm:spPr/>
      <dgm:t>
        <a:bodyPr/>
        <a:lstStyle/>
        <a:p>
          <a:endParaRPr lang="zh-CN" altLang="en-US" sz="3200"/>
        </a:p>
      </dgm:t>
    </dgm:pt>
    <dgm:pt modelId="{445A45A2-6CB8-4068-B5A0-F920A6088A53}" cxnId="{AFD5C80E-2BF5-40DC-8109-954EDC4DD69B}" type="sibTrans">
      <dgm:prSet/>
      <dgm:spPr/>
      <dgm:t>
        <a:bodyPr/>
        <a:lstStyle/>
        <a:p>
          <a:endParaRPr lang="zh-CN" altLang="en-US" sz="3200"/>
        </a:p>
      </dgm:t>
    </dgm:pt>
    <dgm:pt modelId="{7DFB5736-C536-41A0-BA33-24FC2336F1D5}" type="asst">
      <dgm:prSet phldrT="[文本]" custT="1"/>
      <dgm:spPr/>
      <dgm:t>
        <a:bodyPr/>
        <a:lstStyle/>
        <a:p>
          <a:r>
            <a:rPr lang="en-US" altLang="zh-CN" sz="2000" dirty="0"/>
            <a:t>Float</a:t>
          </a:r>
          <a:endParaRPr lang="zh-CN" altLang="en-US" sz="2000" dirty="0"/>
        </a:p>
      </dgm:t>
    </dgm:pt>
    <dgm:pt modelId="{ACAC3499-4D87-44C8-947B-90C39108AC38}" cxnId="{BACC49C4-B2AA-422A-82A5-016C7F6B2933}" type="parTrans">
      <dgm:prSet/>
      <dgm:spPr/>
      <dgm:t>
        <a:bodyPr/>
        <a:lstStyle/>
        <a:p>
          <a:endParaRPr lang="zh-CN" altLang="en-US" sz="3200"/>
        </a:p>
      </dgm:t>
    </dgm:pt>
    <dgm:pt modelId="{B9E5ED24-7474-4154-98DE-77B0EAE2B74F}" cxnId="{BACC49C4-B2AA-422A-82A5-016C7F6B2933}" type="sibTrans">
      <dgm:prSet/>
      <dgm:spPr/>
      <dgm:t>
        <a:bodyPr/>
        <a:lstStyle/>
        <a:p>
          <a:endParaRPr lang="zh-CN" altLang="en-US" sz="3200"/>
        </a:p>
      </dgm:t>
    </dgm:pt>
    <dgm:pt modelId="{95AB63D1-36D4-451E-ACF8-34A22976B922}" type="asst">
      <dgm:prSet phldrT="[文本]" custT="1"/>
      <dgm:spPr/>
      <dgm:t>
        <a:bodyPr/>
        <a:lstStyle/>
        <a:p>
          <a:r>
            <a:rPr lang="en-US" altLang="zh-CN" sz="2000" dirty="0"/>
            <a:t>Date</a:t>
          </a:r>
          <a:endParaRPr lang="zh-CN" altLang="en-US" sz="2000" dirty="0"/>
        </a:p>
      </dgm:t>
    </dgm:pt>
    <dgm:pt modelId="{794B2DC9-50BB-4286-BA2B-44D913149A03}" cxnId="{E215C944-1BA4-4472-B0CB-58F11EC04C6A}" type="parTrans">
      <dgm:prSet/>
      <dgm:spPr/>
      <dgm:t>
        <a:bodyPr/>
        <a:lstStyle/>
        <a:p>
          <a:endParaRPr lang="zh-CN" altLang="en-US" sz="3200"/>
        </a:p>
      </dgm:t>
    </dgm:pt>
    <dgm:pt modelId="{D8693449-007F-4998-8080-732D42AD1338}" cxnId="{E215C944-1BA4-4472-B0CB-58F11EC04C6A}" type="sibTrans">
      <dgm:prSet/>
      <dgm:spPr/>
      <dgm:t>
        <a:bodyPr/>
        <a:lstStyle/>
        <a:p>
          <a:endParaRPr lang="zh-CN" altLang="en-US" sz="3200"/>
        </a:p>
      </dgm:t>
    </dgm:pt>
    <dgm:pt modelId="{E3A1D51B-FC3C-451B-A485-05B777F8D3EE}" type="asst">
      <dgm:prSet phldrT="[文本]" custT="1"/>
      <dgm:spPr/>
      <dgm:t>
        <a:bodyPr/>
        <a:lstStyle/>
        <a:p>
          <a:r>
            <a:rPr lang="en-US" altLang="zh-CN" sz="2000" dirty="0"/>
            <a:t>Datetime</a:t>
          </a:r>
          <a:endParaRPr lang="zh-CN" altLang="en-US" sz="2000" dirty="0"/>
        </a:p>
      </dgm:t>
    </dgm:pt>
    <dgm:pt modelId="{A0A64941-4BEF-4F2F-80A7-C71DC3EFD801}" cxnId="{A0566014-1C6D-4D79-AF66-38D4F8C20833}" type="parTrans">
      <dgm:prSet/>
      <dgm:spPr/>
      <dgm:t>
        <a:bodyPr/>
        <a:lstStyle/>
        <a:p>
          <a:endParaRPr lang="zh-CN" altLang="en-US" sz="3200"/>
        </a:p>
      </dgm:t>
    </dgm:pt>
    <dgm:pt modelId="{E2F78384-3973-43B3-9C03-F03C9C3F5026}" cxnId="{A0566014-1C6D-4D79-AF66-38D4F8C20833}" type="sibTrans">
      <dgm:prSet/>
      <dgm:spPr/>
      <dgm:t>
        <a:bodyPr/>
        <a:lstStyle/>
        <a:p>
          <a:endParaRPr lang="zh-CN" altLang="en-US" sz="3200"/>
        </a:p>
      </dgm:t>
    </dgm:pt>
    <dgm:pt modelId="{403ADF3D-0AD6-4BD9-933C-2F20968A5926}" type="asst">
      <dgm:prSet phldrT="[文本]" custT="1"/>
      <dgm:spPr/>
      <dgm:t>
        <a:bodyPr/>
        <a:lstStyle/>
        <a:p>
          <a:r>
            <a:rPr lang="en-US" altLang="zh-CN" sz="2000" dirty="0"/>
            <a:t>One2many</a:t>
          </a:r>
          <a:endParaRPr lang="zh-CN" altLang="en-US" sz="2000" dirty="0"/>
        </a:p>
      </dgm:t>
    </dgm:pt>
    <dgm:pt modelId="{124A8AB5-F72D-4CCA-8D1C-8ED86B2C03F3}" cxnId="{CE29CFD7-74D0-4DD9-A9AD-89BF535BB33B}" type="parTrans">
      <dgm:prSet/>
      <dgm:spPr/>
      <dgm:t>
        <a:bodyPr/>
        <a:lstStyle/>
        <a:p>
          <a:endParaRPr lang="zh-CN" altLang="en-US" sz="3200"/>
        </a:p>
      </dgm:t>
    </dgm:pt>
    <dgm:pt modelId="{6C9BE06A-00DD-4B32-8FE3-AC5505196C16}" cxnId="{CE29CFD7-74D0-4DD9-A9AD-89BF535BB33B}" type="sibTrans">
      <dgm:prSet/>
      <dgm:spPr/>
      <dgm:t>
        <a:bodyPr/>
        <a:lstStyle/>
        <a:p>
          <a:endParaRPr lang="zh-CN" altLang="en-US" sz="3200"/>
        </a:p>
      </dgm:t>
    </dgm:pt>
    <dgm:pt modelId="{9BD9688B-2DD2-436B-8B8C-BE79D6BDA589}" type="asst">
      <dgm:prSet phldrT="[文本]" custT="1"/>
      <dgm:spPr/>
      <dgm:t>
        <a:bodyPr/>
        <a:lstStyle/>
        <a:p>
          <a:r>
            <a:rPr lang="en-US" altLang="zh-CN" sz="2000" dirty="0"/>
            <a:t>Many2one</a:t>
          </a:r>
          <a:endParaRPr lang="zh-CN" altLang="en-US" sz="2000" dirty="0"/>
        </a:p>
      </dgm:t>
    </dgm:pt>
    <dgm:pt modelId="{13544A62-36D7-4A70-8892-61E29EB990A3}" cxnId="{865F2374-24A4-4A59-9371-8B35F086808A}" type="parTrans">
      <dgm:prSet/>
      <dgm:spPr/>
      <dgm:t>
        <a:bodyPr/>
        <a:lstStyle/>
        <a:p>
          <a:endParaRPr lang="zh-CN" altLang="en-US" sz="3200"/>
        </a:p>
      </dgm:t>
    </dgm:pt>
    <dgm:pt modelId="{AB1E828B-DA00-4E5A-BB2B-A7F18B96449D}" cxnId="{865F2374-24A4-4A59-9371-8B35F086808A}" type="sibTrans">
      <dgm:prSet/>
      <dgm:spPr/>
      <dgm:t>
        <a:bodyPr/>
        <a:lstStyle/>
        <a:p>
          <a:endParaRPr lang="zh-CN" altLang="en-US" sz="3200"/>
        </a:p>
      </dgm:t>
    </dgm:pt>
    <dgm:pt modelId="{A564623F-07F5-4B9A-9BD7-A3B28AAB9998}" type="asst">
      <dgm:prSet phldrT="[文本]" custT="1"/>
      <dgm:spPr/>
      <dgm:t>
        <a:bodyPr/>
        <a:lstStyle/>
        <a:p>
          <a:r>
            <a:rPr lang="en-US" altLang="zh-CN" sz="2000" dirty="0"/>
            <a:t>Many2many</a:t>
          </a:r>
          <a:endParaRPr lang="zh-CN" altLang="en-US" sz="2000" dirty="0"/>
        </a:p>
      </dgm:t>
    </dgm:pt>
    <dgm:pt modelId="{5640BB92-D3CB-4236-A4B7-75A858377570}" cxnId="{D7DCAAB7-C0CB-4C2E-B70C-2911ABE96868}" type="parTrans">
      <dgm:prSet/>
      <dgm:spPr/>
      <dgm:t>
        <a:bodyPr/>
        <a:lstStyle/>
        <a:p>
          <a:endParaRPr lang="zh-CN" altLang="en-US" sz="3200"/>
        </a:p>
      </dgm:t>
    </dgm:pt>
    <dgm:pt modelId="{08A5F968-6867-4F19-90F2-BB21494B97EE}" cxnId="{D7DCAAB7-C0CB-4C2E-B70C-2911ABE96868}" type="sibTrans">
      <dgm:prSet/>
      <dgm:spPr/>
      <dgm:t>
        <a:bodyPr/>
        <a:lstStyle/>
        <a:p>
          <a:endParaRPr lang="zh-CN" altLang="en-US" sz="3200"/>
        </a:p>
      </dgm:t>
    </dgm:pt>
    <dgm:pt modelId="{9572131E-BB84-423B-9792-9643F6206556}">
      <dgm:prSet phldrT="[文本]" custT="1"/>
      <dgm:spPr/>
      <dgm:t>
        <a:bodyPr/>
        <a:lstStyle/>
        <a:p>
          <a:r>
            <a:rPr lang="zh-CN" altLang="en-US" sz="2000" dirty="0"/>
            <a:t>字段</a:t>
          </a:r>
        </a:p>
      </dgm:t>
    </dgm:pt>
    <dgm:pt modelId="{D78175DA-8AEC-47D9-B3BB-ED1A1B614FFE}" cxnId="{B4C2AF29-CACF-4ADC-9224-E7D7CA964A9B}" type="parTrans">
      <dgm:prSet/>
      <dgm:spPr/>
      <dgm:t>
        <a:bodyPr/>
        <a:lstStyle/>
        <a:p>
          <a:endParaRPr lang="zh-CN" altLang="en-US" sz="3200"/>
        </a:p>
      </dgm:t>
    </dgm:pt>
    <dgm:pt modelId="{B14DD523-D228-4BCC-AA2E-CF915C673920}" cxnId="{B4C2AF29-CACF-4ADC-9224-E7D7CA964A9B}" type="sibTrans">
      <dgm:prSet/>
      <dgm:spPr/>
      <dgm:t>
        <a:bodyPr/>
        <a:lstStyle/>
        <a:p>
          <a:endParaRPr lang="zh-CN" altLang="en-US" sz="3200"/>
        </a:p>
      </dgm:t>
    </dgm:pt>
    <dgm:pt modelId="{FB16F4D9-1A4C-412F-9AB1-DB25BA583CE4}" type="asst">
      <dgm:prSet phldrT="[文本]" custT="1"/>
      <dgm:spPr/>
      <dgm:t>
        <a:bodyPr/>
        <a:lstStyle/>
        <a:p>
          <a:r>
            <a:rPr lang="en-US" altLang="zh-CN" sz="2000" dirty="0"/>
            <a:t>selection</a:t>
          </a:r>
          <a:endParaRPr lang="zh-CN" altLang="en-US" sz="2000" dirty="0"/>
        </a:p>
      </dgm:t>
    </dgm:pt>
    <dgm:pt modelId="{BF6EEDAA-BE5F-42DD-8A5A-A5F8F64B42FA}" cxnId="{ECA6D47F-4C65-4BE1-9699-2141D2C9E594}" type="parTrans">
      <dgm:prSet/>
      <dgm:spPr/>
      <dgm:t>
        <a:bodyPr/>
        <a:lstStyle/>
        <a:p>
          <a:endParaRPr lang="zh-CN" altLang="en-US" sz="3200"/>
        </a:p>
      </dgm:t>
    </dgm:pt>
    <dgm:pt modelId="{3EFE73B6-352A-43E5-9B55-FC764859D2F0}" cxnId="{ECA6D47F-4C65-4BE1-9699-2141D2C9E594}" type="sibTrans">
      <dgm:prSet/>
      <dgm:spPr/>
      <dgm:t>
        <a:bodyPr/>
        <a:lstStyle/>
        <a:p>
          <a:endParaRPr lang="zh-CN" altLang="en-US" sz="3200"/>
        </a:p>
      </dgm:t>
    </dgm:pt>
    <dgm:pt modelId="{ACCE4AA5-2258-4FA0-BEC0-1365A6750385}" type="pres">
      <dgm:prSet presAssocID="{AD5DB6F9-8BD4-41C4-8CA4-4E73843B8A3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78C75A-0C3F-4C99-8EF0-016C693438C9}" type="pres">
      <dgm:prSet presAssocID="{AD5DB6F9-8BD4-41C4-8CA4-4E73843B8A3D}" presName="hierFlow" presStyleCnt="0"/>
      <dgm:spPr/>
    </dgm:pt>
    <dgm:pt modelId="{7EB94FE7-3035-4A09-9DF4-36B2478319D7}" type="pres">
      <dgm:prSet presAssocID="{AD5DB6F9-8BD4-41C4-8CA4-4E73843B8A3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22D2DCD-8C96-4FE6-97F2-1DAB48BB299C}" type="pres">
      <dgm:prSet presAssocID="{9572131E-BB84-423B-9792-9643F6206556}" presName="Name14" presStyleCnt="0"/>
      <dgm:spPr/>
    </dgm:pt>
    <dgm:pt modelId="{C997FE13-B96B-478A-86C9-967A6357674B}" type="pres">
      <dgm:prSet presAssocID="{9572131E-BB84-423B-9792-9643F6206556}" presName="level1Shape" presStyleLbl="node0" presStyleIdx="0" presStyleCnt="1">
        <dgm:presLayoutVars>
          <dgm:chPref val="3"/>
        </dgm:presLayoutVars>
      </dgm:prSet>
      <dgm:spPr/>
    </dgm:pt>
    <dgm:pt modelId="{017A1E4F-2D2E-4BA2-A278-83E98BCF4D53}" type="pres">
      <dgm:prSet presAssocID="{9572131E-BB84-423B-9792-9643F6206556}" presName="hierChild2" presStyleCnt="0"/>
      <dgm:spPr/>
    </dgm:pt>
    <dgm:pt modelId="{46AD3E13-F4F2-4791-90D4-B989BD8E14AA}" type="pres">
      <dgm:prSet presAssocID="{075EAAC5-952E-45AA-A5D8-F86E65126219}" presName="Name19" presStyleLbl="parChTrans1D2" presStyleIdx="0" presStyleCnt="5"/>
      <dgm:spPr/>
    </dgm:pt>
    <dgm:pt modelId="{A7A0E564-1812-4E87-B4DE-897DACF61026}" type="pres">
      <dgm:prSet presAssocID="{8731884B-996D-43B1-99ED-C4A23F34D397}" presName="Name21" presStyleCnt="0"/>
      <dgm:spPr/>
    </dgm:pt>
    <dgm:pt modelId="{31B60BFD-6BC3-4F36-A1A0-08B3869684CA}" type="pres">
      <dgm:prSet presAssocID="{8731884B-996D-43B1-99ED-C4A23F34D397}" presName="level2Shape" presStyleLbl="node2" presStyleIdx="0" presStyleCnt="1"/>
      <dgm:spPr/>
    </dgm:pt>
    <dgm:pt modelId="{C48A520A-1D45-4A5B-A908-24639D5E2EB7}" type="pres">
      <dgm:prSet presAssocID="{8731884B-996D-43B1-99ED-C4A23F34D397}" presName="hierChild3" presStyleCnt="0"/>
      <dgm:spPr/>
    </dgm:pt>
    <dgm:pt modelId="{1037AEA0-CC90-499E-82F1-8A502141A014}" type="pres">
      <dgm:prSet presAssocID="{0B952058-AA7F-437D-90DD-8090B985C342}" presName="Name19" presStyleLbl="parChTrans1D3" presStyleIdx="0" presStyleCnt="9"/>
      <dgm:spPr/>
    </dgm:pt>
    <dgm:pt modelId="{5BE739B8-AFB8-4BA1-8C9F-A4DF3CFCAE6F}" type="pres">
      <dgm:prSet presAssocID="{7D2353DA-75CE-449C-986E-5F91A7C26CCA}" presName="Name21" presStyleCnt="0"/>
      <dgm:spPr/>
    </dgm:pt>
    <dgm:pt modelId="{EFFCDC15-0B4B-44E9-8B0F-B152CD0C28D1}" type="pres">
      <dgm:prSet presAssocID="{7D2353DA-75CE-449C-986E-5F91A7C26CCA}" presName="level2Shape" presStyleLbl="node3" presStyleIdx="0" presStyleCnt="2"/>
      <dgm:spPr/>
    </dgm:pt>
    <dgm:pt modelId="{BD18BA02-8E9D-4C14-A2EB-0D578E266780}" type="pres">
      <dgm:prSet presAssocID="{7D2353DA-75CE-449C-986E-5F91A7C26CCA}" presName="hierChild3" presStyleCnt="0"/>
      <dgm:spPr/>
    </dgm:pt>
    <dgm:pt modelId="{6DC9C040-EB7E-4783-BE03-BD62F749E4A9}" type="pres">
      <dgm:prSet presAssocID="{5FF6FB0E-BDA8-40DB-B804-11D41A8713A8}" presName="Name19" presStyleLbl="parChTrans1D3" presStyleIdx="1" presStyleCnt="9"/>
      <dgm:spPr/>
    </dgm:pt>
    <dgm:pt modelId="{DD04FB9E-8E8E-4385-AC90-790FE064B136}" type="pres">
      <dgm:prSet presAssocID="{DE5C4B4D-B24B-4EC8-8D2A-D094376829AE}" presName="Name21" presStyleCnt="0"/>
      <dgm:spPr/>
    </dgm:pt>
    <dgm:pt modelId="{2C852935-FA65-4F40-B38C-6CFBBEA4B18A}" type="pres">
      <dgm:prSet presAssocID="{DE5C4B4D-B24B-4EC8-8D2A-D094376829AE}" presName="level2Shape" presStyleLbl="node3" presStyleIdx="1" presStyleCnt="2"/>
      <dgm:spPr/>
    </dgm:pt>
    <dgm:pt modelId="{A2EDA0FE-ECEF-4C36-A991-595CA06BED5B}" type="pres">
      <dgm:prSet presAssocID="{DE5C4B4D-B24B-4EC8-8D2A-D094376829AE}" presName="hierChild3" presStyleCnt="0"/>
      <dgm:spPr/>
    </dgm:pt>
    <dgm:pt modelId="{B3CCD3D6-1BA7-4567-B613-EA5885BE9C05}" type="pres">
      <dgm:prSet presAssocID="{E84E5F6C-B0B4-48A1-BB0E-0924C660896C}" presName="Name19" presStyleLbl="parChTrans1D2" presStyleIdx="1" presStyleCnt="5"/>
      <dgm:spPr/>
    </dgm:pt>
    <dgm:pt modelId="{3CEBFC2E-0371-4732-8B37-1212DBD46D94}" type="pres">
      <dgm:prSet presAssocID="{69255AB3-0609-489E-BD38-6E9498DBD41E}" presName="Name21" presStyleCnt="0"/>
      <dgm:spPr/>
    </dgm:pt>
    <dgm:pt modelId="{9B038ACD-D484-498D-B5E0-745ABF78FA39}" type="pres">
      <dgm:prSet presAssocID="{69255AB3-0609-489E-BD38-6E9498DBD41E}" presName="level2Shape" presStyleLbl="asst1" presStyleIdx="0" presStyleCnt="11"/>
      <dgm:spPr/>
    </dgm:pt>
    <dgm:pt modelId="{F4FBCFF2-2371-4B8B-BAED-89A64738652B}" type="pres">
      <dgm:prSet presAssocID="{69255AB3-0609-489E-BD38-6E9498DBD41E}" presName="hierChild3" presStyleCnt="0"/>
      <dgm:spPr/>
    </dgm:pt>
    <dgm:pt modelId="{561F1EF6-B306-4AD3-B8F5-5D819E1DE8F4}" type="pres">
      <dgm:prSet presAssocID="{97652076-0696-4C94-876C-B5A9326E6342}" presName="Name19" presStyleLbl="parChTrans1D3" presStyleIdx="2" presStyleCnt="9"/>
      <dgm:spPr/>
    </dgm:pt>
    <dgm:pt modelId="{A82FD91A-E383-4292-83E8-90E84914FB89}" type="pres">
      <dgm:prSet presAssocID="{06CCBF9A-5FD8-41D7-93C1-5C36229B2105}" presName="Name21" presStyleCnt="0"/>
      <dgm:spPr/>
    </dgm:pt>
    <dgm:pt modelId="{AEC83C50-1873-4E02-B836-2241D4CD7B32}" type="pres">
      <dgm:prSet presAssocID="{06CCBF9A-5FD8-41D7-93C1-5C36229B2105}" presName="level2Shape" presStyleLbl="asst1" presStyleIdx="1" presStyleCnt="11"/>
      <dgm:spPr/>
    </dgm:pt>
    <dgm:pt modelId="{557800E4-5769-4C75-B9B2-E7C1EBE3EB74}" type="pres">
      <dgm:prSet presAssocID="{06CCBF9A-5FD8-41D7-93C1-5C36229B2105}" presName="hierChild3" presStyleCnt="0"/>
      <dgm:spPr/>
    </dgm:pt>
    <dgm:pt modelId="{8D5C20CC-3BC5-4654-A2A1-B7E2E3351491}" type="pres">
      <dgm:prSet presAssocID="{ACAC3499-4D87-44C8-947B-90C39108AC38}" presName="Name19" presStyleLbl="parChTrans1D3" presStyleIdx="3" presStyleCnt="9"/>
      <dgm:spPr/>
    </dgm:pt>
    <dgm:pt modelId="{8564CEB6-1599-4B55-AA87-1274FD568FF5}" type="pres">
      <dgm:prSet presAssocID="{7DFB5736-C536-41A0-BA33-24FC2336F1D5}" presName="Name21" presStyleCnt="0"/>
      <dgm:spPr/>
    </dgm:pt>
    <dgm:pt modelId="{4A7DDBE5-A70C-4B4F-9F1B-08A00E5D6D8B}" type="pres">
      <dgm:prSet presAssocID="{7DFB5736-C536-41A0-BA33-24FC2336F1D5}" presName="level2Shape" presStyleLbl="asst1" presStyleIdx="2" presStyleCnt="11"/>
      <dgm:spPr/>
    </dgm:pt>
    <dgm:pt modelId="{E7770E9D-2BEB-4715-A7D7-DBC90DAACABE}" type="pres">
      <dgm:prSet presAssocID="{7DFB5736-C536-41A0-BA33-24FC2336F1D5}" presName="hierChild3" presStyleCnt="0"/>
      <dgm:spPr/>
    </dgm:pt>
    <dgm:pt modelId="{3EAA3A8F-4026-4F48-835B-4A4E5680D55C}" type="pres">
      <dgm:prSet presAssocID="{4ECD8A41-BDB5-4754-BC4A-BD25B75C3AF4}" presName="Name19" presStyleLbl="parChTrans1D2" presStyleIdx="2" presStyleCnt="5"/>
      <dgm:spPr/>
    </dgm:pt>
    <dgm:pt modelId="{23EE1764-13EF-4080-8FD6-B43FCFA15F4D}" type="pres">
      <dgm:prSet presAssocID="{A6C5B113-AAE3-49D9-8717-C797031874F6}" presName="Name21" presStyleCnt="0"/>
      <dgm:spPr/>
    </dgm:pt>
    <dgm:pt modelId="{57F4B6C1-CB1D-4893-962B-051DCD8A1B87}" type="pres">
      <dgm:prSet presAssocID="{A6C5B113-AAE3-49D9-8717-C797031874F6}" presName="level2Shape" presStyleLbl="asst1" presStyleIdx="3" presStyleCnt="11" custLinFactNeighborX="-28783" custLinFactNeighborY="1727"/>
      <dgm:spPr/>
    </dgm:pt>
    <dgm:pt modelId="{E3628BE3-D28E-4BCA-82D5-4B9A7BB589A9}" type="pres">
      <dgm:prSet presAssocID="{A6C5B113-AAE3-49D9-8717-C797031874F6}" presName="hierChild3" presStyleCnt="0"/>
      <dgm:spPr/>
    </dgm:pt>
    <dgm:pt modelId="{D9B9EE35-D5F5-41A0-8C8A-C92627D4D8FD}" type="pres">
      <dgm:prSet presAssocID="{794B2DC9-50BB-4286-BA2B-44D913149A03}" presName="Name19" presStyleLbl="parChTrans1D3" presStyleIdx="4" presStyleCnt="9"/>
      <dgm:spPr/>
    </dgm:pt>
    <dgm:pt modelId="{26C47E90-DC0B-482B-8149-72CFBD77CE22}" type="pres">
      <dgm:prSet presAssocID="{95AB63D1-36D4-451E-ACF8-34A22976B922}" presName="Name21" presStyleCnt="0"/>
      <dgm:spPr/>
    </dgm:pt>
    <dgm:pt modelId="{7C35D942-B6B2-4ABC-A138-4E1CF28C3847}" type="pres">
      <dgm:prSet presAssocID="{95AB63D1-36D4-451E-ACF8-34A22976B922}" presName="level2Shape" presStyleLbl="asst1" presStyleIdx="4" presStyleCnt="11"/>
      <dgm:spPr/>
    </dgm:pt>
    <dgm:pt modelId="{C4DB58B3-C92E-426D-8AFE-F502EAB1109D}" type="pres">
      <dgm:prSet presAssocID="{95AB63D1-36D4-451E-ACF8-34A22976B922}" presName="hierChild3" presStyleCnt="0"/>
      <dgm:spPr/>
    </dgm:pt>
    <dgm:pt modelId="{B072B3FC-8700-47E2-BABF-A89807EFF102}" type="pres">
      <dgm:prSet presAssocID="{A0A64941-4BEF-4F2F-80A7-C71DC3EFD801}" presName="Name19" presStyleLbl="parChTrans1D3" presStyleIdx="5" presStyleCnt="9"/>
      <dgm:spPr/>
    </dgm:pt>
    <dgm:pt modelId="{775174B4-AAF5-49E4-AB9B-01F1D778A5B5}" type="pres">
      <dgm:prSet presAssocID="{E3A1D51B-FC3C-451B-A485-05B777F8D3EE}" presName="Name21" presStyleCnt="0"/>
      <dgm:spPr/>
    </dgm:pt>
    <dgm:pt modelId="{B3FA2ED9-4F75-4941-B831-CD4A2194BABD}" type="pres">
      <dgm:prSet presAssocID="{E3A1D51B-FC3C-451B-A485-05B777F8D3EE}" presName="level2Shape" presStyleLbl="asst1" presStyleIdx="5" presStyleCnt="11"/>
      <dgm:spPr/>
    </dgm:pt>
    <dgm:pt modelId="{468F69D3-9586-4916-AE42-5AFF68265F3F}" type="pres">
      <dgm:prSet presAssocID="{E3A1D51B-FC3C-451B-A485-05B777F8D3EE}" presName="hierChild3" presStyleCnt="0"/>
      <dgm:spPr/>
    </dgm:pt>
    <dgm:pt modelId="{64F58723-F90E-4E81-A25A-207267DDF1B1}" type="pres">
      <dgm:prSet presAssocID="{BF6EEDAA-BE5F-42DD-8A5A-A5F8F64B42FA}" presName="Name19" presStyleLbl="parChTrans1D2" presStyleIdx="3" presStyleCnt="5"/>
      <dgm:spPr/>
    </dgm:pt>
    <dgm:pt modelId="{D9BC2511-A63E-4A7E-94DE-484238927781}" type="pres">
      <dgm:prSet presAssocID="{FB16F4D9-1A4C-412F-9AB1-DB25BA583CE4}" presName="Name21" presStyleCnt="0"/>
      <dgm:spPr/>
    </dgm:pt>
    <dgm:pt modelId="{566F556C-350E-459A-BD44-0D5C84A76EE5}" type="pres">
      <dgm:prSet presAssocID="{FB16F4D9-1A4C-412F-9AB1-DB25BA583CE4}" presName="level2Shape" presStyleLbl="asst1" presStyleIdx="6" presStyleCnt="11" custLinFactNeighborX="19712"/>
      <dgm:spPr/>
    </dgm:pt>
    <dgm:pt modelId="{3F41D225-9E4A-479F-BD7F-1A16813BD495}" type="pres">
      <dgm:prSet presAssocID="{FB16F4D9-1A4C-412F-9AB1-DB25BA583CE4}" presName="hierChild3" presStyleCnt="0"/>
      <dgm:spPr/>
    </dgm:pt>
    <dgm:pt modelId="{EC418A81-B282-4562-B7CC-27242A3F0880}" type="pres">
      <dgm:prSet presAssocID="{7FC71759-47C4-459B-A280-88BFD6FC7E9C}" presName="Name19" presStyleLbl="parChTrans1D2" presStyleIdx="4" presStyleCnt="5"/>
      <dgm:spPr/>
    </dgm:pt>
    <dgm:pt modelId="{85D80A1F-484E-4060-AC8F-F9D4AE83912B}" type="pres">
      <dgm:prSet presAssocID="{A19FFC91-4D06-4BC0-8434-5D352A8CD920}" presName="Name21" presStyleCnt="0"/>
      <dgm:spPr/>
    </dgm:pt>
    <dgm:pt modelId="{42C5D755-05FA-4E80-9382-4530482B607D}" type="pres">
      <dgm:prSet presAssocID="{A19FFC91-4D06-4BC0-8434-5D352A8CD920}" presName="level2Shape" presStyleLbl="asst1" presStyleIdx="7" presStyleCnt="11" custLinFactNeighborX="18421"/>
      <dgm:spPr/>
    </dgm:pt>
    <dgm:pt modelId="{73506535-E74F-4EA4-8072-4B7ECA49E02B}" type="pres">
      <dgm:prSet presAssocID="{A19FFC91-4D06-4BC0-8434-5D352A8CD920}" presName="hierChild3" presStyleCnt="0"/>
      <dgm:spPr/>
    </dgm:pt>
    <dgm:pt modelId="{66040568-FC6E-4FC3-B6C6-A85CC2855CEE}" type="pres">
      <dgm:prSet presAssocID="{124A8AB5-F72D-4CCA-8D1C-8ED86B2C03F3}" presName="Name19" presStyleLbl="parChTrans1D3" presStyleIdx="6" presStyleCnt="9"/>
      <dgm:spPr/>
    </dgm:pt>
    <dgm:pt modelId="{CAA313B1-EB6C-4EBB-9C89-AC48164A4590}" type="pres">
      <dgm:prSet presAssocID="{403ADF3D-0AD6-4BD9-933C-2F20968A5926}" presName="Name21" presStyleCnt="0"/>
      <dgm:spPr/>
    </dgm:pt>
    <dgm:pt modelId="{0FA64D30-2303-4AD8-AC90-8886A1D2BE6C}" type="pres">
      <dgm:prSet presAssocID="{403ADF3D-0AD6-4BD9-933C-2F20968A5926}" presName="level2Shape" presStyleLbl="asst1" presStyleIdx="8" presStyleCnt="11"/>
      <dgm:spPr/>
    </dgm:pt>
    <dgm:pt modelId="{D367F49F-A22B-4662-9873-8C31A55D3639}" type="pres">
      <dgm:prSet presAssocID="{403ADF3D-0AD6-4BD9-933C-2F20968A5926}" presName="hierChild3" presStyleCnt="0"/>
      <dgm:spPr/>
    </dgm:pt>
    <dgm:pt modelId="{64553C19-14E8-4561-979B-1DBCD087CE04}" type="pres">
      <dgm:prSet presAssocID="{13544A62-36D7-4A70-8892-61E29EB990A3}" presName="Name19" presStyleLbl="parChTrans1D3" presStyleIdx="7" presStyleCnt="9"/>
      <dgm:spPr/>
    </dgm:pt>
    <dgm:pt modelId="{99325581-3638-4B36-BADC-C2CAFD98CE96}" type="pres">
      <dgm:prSet presAssocID="{9BD9688B-2DD2-436B-8B8C-BE79D6BDA589}" presName="Name21" presStyleCnt="0"/>
      <dgm:spPr/>
    </dgm:pt>
    <dgm:pt modelId="{002DC8AA-A4D7-419D-8471-263A2A4A4A6B}" type="pres">
      <dgm:prSet presAssocID="{9BD9688B-2DD2-436B-8B8C-BE79D6BDA589}" presName="level2Shape" presStyleLbl="asst1" presStyleIdx="9" presStyleCnt="11"/>
      <dgm:spPr/>
    </dgm:pt>
    <dgm:pt modelId="{781DCB1E-1275-48DD-AD14-F271791CC47D}" type="pres">
      <dgm:prSet presAssocID="{9BD9688B-2DD2-436B-8B8C-BE79D6BDA589}" presName="hierChild3" presStyleCnt="0"/>
      <dgm:spPr/>
    </dgm:pt>
    <dgm:pt modelId="{2ECAF88A-6AD0-4D32-9C67-CB4EB04A2EC7}" type="pres">
      <dgm:prSet presAssocID="{5640BB92-D3CB-4236-A4B7-75A858377570}" presName="Name19" presStyleLbl="parChTrans1D3" presStyleIdx="8" presStyleCnt="9"/>
      <dgm:spPr/>
    </dgm:pt>
    <dgm:pt modelId="{EB19C9DB-A79A-4453-A2D2-B9D31853F10B}" type="pres">
      <dgm:prSet presAssocID="{A564623F-07F5-4B9A-9BD7-A3B28AAB9998}" presName="Name21" presStyleCnt="0"/>
      <dgm:spPr/>
    </dgm:pt>
    <dgm:pt modelId="{E231658D-53F4-4D07-A3E4-6BB95718D118}" type="pres">
      <dgm:prSet presAssocID="{A564623F-07F5-4B9A-9BD7-A3B28AAB9998}" presName="level2Shape" presStyleLbl="asst1" presStyleIdx="10" presStyleCnt="11"/>
      <dgm:spPr/>
    </dgm:pt>
    <dgm:pt modelId="{1FC134AF-4871-4E41-9BE3-1282DB01F5B0}" type="pres">
      <dgm:prSet presAssocID="{A564623F-07F5-4B9A-9BD7-A3B28AAB9998}" presName="hierChild3" presStyleCnt="0"/>
      <dgm:spPr/>
    </dgm:pt>
    <dgm:pt modelId="{DA4935A8-6F54-48F6-A17F-2B33C95F8741}" type="pres">
      <dgm:prSet presAssocID="{AD5DB6F9-8BD4-41C4-8CA4-4E73843B8A3D}" presName="bgShapesFlow" presStyleCnt="0"/>
      <dgm:spPr/>
    </dgm:pt>
  </dgm:ptLst>
  <dgm:cxnLst>
    <dgm:cxn modelId="{B485E603-5C5D-4584-9440-529AD6051FC6}" type="presOf" srcId="{E84E5F6C-B0B4-48A1-BB0E-0924C660896C}" destId="{B3CCD3D6-1BA7-4567-B613-EA5885BE9C05}" srcOrd="0" destOrd="0" presId="urn:microsoft.com/office/officeart/2005/8/layout/hierarchy6"/>
    <dgm:cxn modelId="{0D01770C-3352-414F-AE8D-60D190631879}" type="presOf" srcId="{5640BB92-D3CB-4236-A4B7-75A858377570}" destId="{2ECAF88A-6AD0-4D32-9C67-CB4EB04A2EC7}" srcOrd="0" destOrd="0" presId="urn:microsoft.com/office/officeart/2005/8/layout/hierarchy6"/>
    <dgm:cxn modelId="{AFD5C80E-2BF5-40DC-8109-954EDC4DD69B}" srcId="{69255AB3-0609-489E-BD38-6E9498DBD41E}" destId="{06CCBF9A-5FD8-41D7-93C1-5C36229B2105}" srcOrd="0" destOrd="0" parTransId="{97652076-0696-4C94-876C-B5A9326E6342}" sibTransId="{445A45A2-6CB8-4068-B5A0-F920A6088A53}"/>
    <dgm:cxn modelId="{A0566014-1C6D-4D79-AF66-38D4F8C20833}" srcId="{A6C5B113-AAE3-49D9-8717-C797031874F6}" destId="{E3A1D51B-FC3C-451B-A485-05B777F8D3EE}" srcOrd="1" destOrd="0" parTransId="{A0A64941-4BEF-4F2F-80A7-C71DC3EFD801}" sibTransId="{E2F78384-3973-43B3-9C03-F03C9C3F5026}"/>
    <dgm:cxn modelId="{B4FB4416-9D0F-420C-8FE9-63768DB99B6B}" type="presOf" srcId="{FB16F4D9-1A4C-412F-9AB1-DB25BA583CE4}" destId="{566F556C-350E-459A-BD44-0D5C84A76EE5}" srcOrd="0" destOrd="0" presId="urn:microsoft.com/office/officeart/2005/8/layout/hierarchy6"/>
    <dgm:cxn modelId="{364A5A1D-42E9-4A94-A5D5-8AA25191C2C7}" type="presOf" srcId="{A0A64941-4BEF-4F2F-80A7-C71DC3EFD801}" destId="{B072B3FC-8700-47E2-BABF-A89807EFF102}" srcOrd="0" destOrd="0" presId="urn:microsoft.com/office/officeart/2005/8/layout/hierarchy6"/>
    <dgm:cxn modelId="{B4C2AF29-CACF-4ADC-9224-E7D7CA964A9B}" srcId="{AD5DB6F9-8BD4-41C4-8CA4-4E73843B8A3D}" destId="{9572131E-BB84-423B-9792-9643F6206556}" srcOrd="0" destOrd="0" parTransId="{D78175DA-8AEC-47D9-B3BB-ED1A1B614FFE}" sibTransId="{B14DD523-D228-4BCC-AA2E-CF915C673920}"/>
    <dgm:cxn modelId="{3FB9FF2D-3106-44F1-B18F-332473A03A48}" type="presOf" srcId="{69255AB3-0609-489E-BD38-6E9498DBD41E}" destId="{9B038ACD-D484-498D-B5E0-745ABF78FA39}" srcOrd="0" destOrd="0" presId="urn:microsoft.com/office/officeart/2005/8/layout/hierarchy6"/>
    <dgm:cxn modelId="{60B09031-10FA-4BD5-A762-69823F7A3198}" srcId="{8731884B-996D-43B1-99ED-C4A23F34D397}" destId="{DE5C4B4D-B24B-4EC8-8D2A-D094376829AE}" srcOrd="1" destOrd="0" parTransId="{5FF6FB0E-BDA8-40DB-B804-11D41A8713A8}" sibTransId="{78C570F4-9B54-49E4-897B-664CFB887016}"/>
    <dgm:cxn modelId="{1E7EFD32-6F05-4516-8540-1B8FA88083FE}" type="presOf" srcId="{7FC71759-47C4-459B-A280-88BFD6FC7E9C}" destId="{EC418A81-B282-4562-B7CC-27242A3F0880}" srcOrd="0" destOrd="0" presId="urn:microsoft.com/office/officeart/2005/8/layout/hierarchy6"/>
    <dgm:cxn modelId="{6375233E-8B4C-477C-8C66-114C5C294414}" type="presOf" srcId="{9BD9688B-2DD2-436B-8B8C-BE79D6BDA589}" destId="{002DC8AA-A4D7-419D-8471-263A2A4A4A6B}" srcOrd="0" destOrd="0" presId="urn:microsoft.com/office/officeart/2005/8/layout/hierarchy6"/>
    <dgm:cxn modelId="{708D4141-3879-4AAB-8AA9-10ABFDDC4830}" type="presOf" srcId="{5FF6FB0E-BDA8-40DB-B804-11D41A8713A8}" destId="{6DC9C040-EB7E-4783-BE03-BD62F749E4A9}" srcOrd="0" destOrd="0" presId="urn:microsoft.com/office/officeart/2005/8/layout/hierarchy6"/>
    <dgm:cxn modelId="{E215C944-1BA4-4472-B0CB-58F11EC04C6A}" srcId="{A6C5B113-AAE3-49D9-8717-C797031874F6}" destId="{95AB63D1-36D4-451E-ACF8-34A22976B922}" srcOrd="0" destOrd="0" parTransId="{794B2DC9-50BB-4286-BA2B-44D913149A03}" sibTransId="{D8693449-007F-4998-8080-732D42AD1338}"/>
    <dgm:cxn modelId="{8EE47B49-2E06-450A-A05E-314D1FDF0373}" type="presOf" srcId="{0B952058-AA7F-437D-90DD-8090B985C342}" destId="{1037AEA0-CC90-499E-82F1-8A502141A014}" srcOrd="0" destOrd="0" presId="urn:microsoft.com/office/officeart/2005/8/layout/hierarchy6"/>
    <dgm:cxn modelId="{E8F8A049-F759-4D39-A401-A699A6E2EBF1}" type="presOf" srcId="{A564623F-07F5-4B9A-9BD7-A3B28AAB9998}" destId="{E231658D-53F4-4D07-A3E4-6BB95718D118}" srcOrd="0" destOrd="0" presId="urn:microsoft.com/office/officeart/2005/8/layout/hierarchy6"/>
    <dgm:cxn modelId="{F813924A-A870-48FC-B877-8567968B784D}" srcId="{9572131E-BB84-423B-9792-9643F6206556}" destId="{8731884B-996D-43B1-99ED-C4A23F34D397}" srcOrd="0" destOrd="0" parTransId="{075EAAC5-952E-45AA-A5D8-F86E65126219}" sibTransId="{5F948DAB-3498-4351-8555-87DDBBB7092D}"/>
    <dgm:cxn modelId="{0A5CA65C-6FF4-44B1-9B20-ED563E12B81D}" srcId="{8731884B-996D-43B1-99ED-C4A23F34D397}" destId="{7D2353DA-75CE-449C-986E-5F91A7C26CCA}" srcOrd="0" destOrd="0" parTransId="{0B952058-AA7F-437D-90DD-8090B985C342}" sibTransId="{E8CC67A2-8272-43A2-805F-27EAE50F191C}"/>
    <dgm:cxn modelId="{5330E95E-815C-4BD7-98D9-B44506D3F04F}" type="presOf" srcId="{AD5DB6F9-8BD4-41C4-8CA4-4E73843B8A3D}" destId="{ACCE4AA5-2258-4FA0-BEC0-1365A6750385}" srcOrd="0" destOrd="0" presId="urn:microsoft.com/office/officeart/2005/8/layout/hierarchy6"/>
    <dgm:cxn modelId="{D6A28162-E8E7-4E5D-82E6-26A2943446AD}" type="presOf" srcId="{95AB63D1-36D4-451E-ACF8-34A22976B922}" destId="{7C35D942-B6B2-4ABC-A138-4E1CF28C3847}" srcOrd="0" destOrd="0" presId="urn:microsoft.com/office/officeart/2005/8/layout/hierarchy6"/>
    <dgm:cxn modelId="{3D36B263-DFE5-4179-BFA4-368AF6C837FA}" type="presOf" srcId="{13544A62-36D7-4A70-8892-61E29EB990A3}" destId="{64553C19-14E8-4561-979B-1DBCD087CE04}" srcOrd="0" destOrd="0" presId="urn:microsoft.com/office/officeart/2005/8/layout/hierarchy6"/>
    <dgm:cxn modelId="{2215C164-919A-456E-AD49-BF773CDE8FDA}" srcId="{9572131E-BB84-423B-9792-9643F6206556}" destId="{69255AB3-0609-489E-BD38-6E9498DBD41E}" srcOrd="1" destOrd="0" parTransId="{E84E5F6C-B0B4-48A1-BB0E-0924C660896C}" sibTransId="{2CE270F4-9D22-4FA3-9C2A-8A28A4C06830}"/>
    <dgm:cxn modelId="{865F2374-24A4-4A59-9371-8B35F086808A}" srcId="{A19FFC91-4D06-4BC0-8434-5D352A8CD920}" destId="{9BD9688B-2DD2-436B-8B8C-BE79D6BDA589}" srcOrd="1" destOrd="0" parTransId="{13544A62-36D7-4A70-8892-61E29EB990A3}" sibTransId="{AB1E828B-DA00-4E5A-BB2B-A7F18B96449D}"/>
    <dgm:cxn modelId="{F95BED7C-D39C-4CF3-83B3-9C6040F9C827}" type="presOf" srcId="{9572131E-BB84-423B-9792-9643F6206556}" destId="{C997FE13-B96B-478A-86C9-967A6357674B}" srcOrd="0" destOrd="0" presId="urn:microsoft.com/office/officeart/2005/8/layout/hierarchy6"/>
    <dgm:cxn modelId="{ECA6D47F-4C65-4BE1-9699-2141D2C9E594}" srcId="{9572131E-BB84-423B-9792-9643F6206556}" destId="{FB16F4D9-1A4C-412F-9AB1-DB25BA583CE4}" srcOrd="3" destOrd="0" parTransId="{BF6EEDAA-BE5F-42DD-8A5A-A5F8F64B42FA}" sibTransId="{3EFE73B6-352A-43E5-9B55-FC764859D2F0}"/>
    <dgm:cxn modelId="{29CA7380-FD48-41EB-8D6E-8C38A673F695}" type="presOf" srcId="{E3A1D51B-FC3C-451B-A485-05B777F8D3EE}" destId="{B3FA2ED9-4F75-4941-B831-CD4A2194BABD}" srcOrd="0" destOrd="0" presId="urn:microsoft.com/office/officeart/2005/8/layout/hierarchy6"/>
    <dgm:cxn modelId="{9DC20383-F229-435E-959E-E2C89A9CB273}" type="presOf" srcId="{A6C5B113-AAE3-49D9-8717-C797031874F6}" destId="{57F4B6C1-CB1D-4893-962B-051DCD8A1B87}" srcOrd="0" destOrd="0" presId="urn:microsoft.com/office/officeart/2005/8/layout/hierarchy6"/>
    <dgm:cxn modelId="{E7FB9286-96AA-4D5F-9890-F74F9B6732A3}" type="presOf" srcId="{075EAAC5-952E-45AA-A5D8-F86E65126219}" destId="{46AD3E13-F4F2-4791-90D4-B989BD8E14AA}" srcOrd="0" destOrd="0" presId="urn:microsoft.com/office/officeart/2005/8/layout/hierarchy6"/>
    <dgm:cxn modelId="{9E471489-7130-483E-90A4-CFB06950FE5D}" type="presOf" srcId="{8731884B-996D-43B1-99ED-C4A23F34D397}" destId="{31B60BFD-6BC3-4F36-A1A0-08B3869684CA}" srcOrd="0" destOrd="0" presId="urn:microsoft.com/office/officeart/2005/8/layout/hierarchy6"/>
    <dgm:cxn modelId="{F5C88B89-4DCE-464D-A7A5-BE7D59F4E074}" srcId="{9572131E-BB84-423B-9792-9643F6206556}" destId="{A6C5B113-AAE3-49D9-8717-C797031874F6}" srcOrd="2" destOrd="0" parTransId="{4ECD8A41-BDB5-4754-BC4A-BD25B75C3AF4}" sibTransId="{F92B9BE0-D4BA-4F83-A1ED-59F47DDC151D}"/>
    <dgm:cxn modelId="{764E7C92-A84B-40E1-92C9-533952A3C12D}" type="presOf" srcId="{A19FFC91-4D06-4BC0-8434-5D352A8CD920}" destId="{42C5D755-05FA-4E80-9382-4530482B607D}" srcOrd="0" destOrd="0" presId="urn:microsoft.com/office/officeart/2005/8/layout/hierarchy6"/>
    <dgm:cxn modelId="{4097D695-E779-4D22-8978-73B117CBC6CE}" srcId="{9572131E-BB84-423B-9792-9643F6206556}" destId="{A19FFC91-4D06-4BC0-8434-5D352A8CD920}" srcOrd="4" destOrd="0" parTransId="{7FC71759-47C4-459B-A280-88BFD6FC7E9C}" sibTransId="{170BA130-49F5-431A-A2EE-FC4D5EAF5816}"/>
    <dgm:cxn modelId="{FBB74498-079B-49F7-8C0A-89ADFBDBFAEC}" type="presOf" srcId="{97652076-0696-4C94-876C-B5A9326E6342}" destId="{561F1EF6-B306-4AD3-B8F5-5D819E1DE8F4}" srcOrd="0" destOrd="0" presId="urn:microsoft.com/office/officeart/2005/8/layout/hierarchy6"/>
    <dgm:cxn modelId="{270344A0-5A77-413D-AC64-F9D01BBCF6F8}" type="presOf" srcId="{7DFB5736-C536-41A0-BA33-24FC2336F1D5}" destId="{4A7DDBE5-A70C-4B4F-9F1B-08A00E5D6D8B}" srcOrd="0" destOrd="0" presId="urn:microsoft.com/office/officeart/2005/8/layout/hierarchy6"/>
    <dgm:cxn modelId="{2A8576B0-9DF2-4CEF-BD47-B690C31034FC}" type="presOf" srcId="{7D2353DA-75CE-449C-986E-5F91A7C26CCA}" destId="{EFFCDC15-0B4B-44E9-8B0F-B152CD0C28D1}" srcOrd="0" destOrd="0" presId="urn:microsoft.com/office/officeart/2005/8/layout/hierarchy6"/>
    <dgm:cxn modelId="{EA31B5B0-7D22-4DFB-9E3D-06E6A66A45F8}" type="presOf" srcId="{06CCBF9A-5FD8-41D7-93C1-5C36229B2105}" destId="{AEC83C50-1873-4E02-B836-2241D4CD7B32}" srcOrd="0" destOrd="0" presId="urn:microsoft.com/office/officeart/2005/8/layout/hierarchy6"/>
    <dgm:cxn modelId="{D7DCAAB7-C0CB-4C2E-B70C-2911ABE96868}" srcId="{A19FFC91-4D06-4BC0-8434-5D352A8CD920}" destId="{A564623F-07F5-4B9A-9BD7-A3B28AAB9998}" srcOrd="2" destOrd="0" parTransId="{5640BB92-D3CB-4236-A4B7-75A858377570}" sibTransId="{08A5F968-6867-4F19-90F2-BB21494B97EE}"/>
    <dgm:cxn modelId="{13F53DC0-CA1B-455A-9C81-7A4BEB5E2643}" type="presOf" srcId="{ACAC3499-4D87-44C8-947B-90C39108AC38}" destId="{8D5C20CC-3BC5-4654-A2A1-B7E2E3351491}" srcOrd="0" destOrd="0" presId="urn:microsoft.com/office/officeart/2005/8/layout/hierarchy6"/>
    <dgm:cxn modelId="{03D7A8C0-D942-4332-90F9-B8B494D15EEE}" type="presOf" srcId="{124A8AB5-F72D-4CCA-8D1C-8ED86B2C03F3}" destId="{66040568-FC6E-4FC3-B6C6-A85CC2855CEE}" srcOrd="0" destOrd="0" presId="urn:microsoft.com/office/officeart/2005/8/layout/hierarchy6"/>
    <dgm:cxn modelId="{C792AAC0-AB33-43B7-ADCE-0C52C7FC2FD0}" type="presOf" srcId="{BF6EEDAA-BE5F-42DD-8A5A-A5F8F64B42FA}" destId="{64F58723-F90E-4E81-A25A-207267DDF1B1}" srcOrd="0" destOrd="0" presId="urn:microsoft.com/office/officeart/2005/8/layout/hierarchy6"/>
    <dgm:cxn modelId="{BACC49C4-B2AA-422A-82A5-016C7F6B2933}" srcId="{69255AB3-0609-489E-BD38-6E9498DBD41E}" destId="{7DFB5736-C536-41A0-BA33-24FC2336F1D5}" srcOrd="1" destOrd="0" parTransId="{ACAC3499-4D87-44C8-947B-90C39108AC38}" sibTransId="{B9E5ED24-7474-4154-98DE-77B0EAE2B74F}"/>
    <dgm:cxn modelId="{CE29CFD7-74D0-4DD9-A9AD-89BF535BB33B}" srcId="{A19FFC91-4D06-4BC0-8434-5D352A8CD920}" destId="{403ADF3D-0AD6-4BD9-933C-2F20968A5926}" srcOrd="0" destOrd="0" parTransId="{124A8AB5-F72D-4CCA-8D1C-8ED86B2C03F3}" sibTransId="{6C9BE06A-00DD-4B32-8FE3-AC5505196C16}"/>
    <dgm:cxn modelId="{C5EB67FB-FA3E-4C42-BB01-2FA80B3D9B1F}" type="presOf" srcId="{794B2DC9-50BB-4286-BA2B-44D913149A03}" destId="{D9B9EE35-D5F5-41A0-8C8A-C92627D4D8FD}" srcOrd="0" destOrd="0" presId="urn:microsoft.com/office/officeart/2005/8/layout/hierarchy6"/>
    <dgm:cxn modelId="{241690FB-8AC0-4A03-BB3D-5DC4A444FAE1}" type="presOf" srcId="{DE5C4B4D-B24B-4EC8-8D2A-D094376829AE}" destId="{2C852935-FA65-4F40-B38C-6CFBBEA4B18A}" srcOrd="0" destOrd="0" presId="urn:microsoft.com/office/officeart/2005/8/layout/hierarchy6"/>
    <dgm:cxn modelId="{7C4B24FC-9427-4C97-B2D7-E540C46739A3}" type="presOf" srcId="{403ADF3D-0AD6-4BD9-933C-2F20968A5926}" destId="{0FA64D30-2303-4AD8-AC90-8886A1D2BE6C}" srcOrd="0" destOrd="0" presId="urn:microsoft.com/office/officeart/2005/8/layout/hierarchy6"/>
    <dgm:cxn modelId="{1C780EFD-A05F-472C-B29E-5291E8A5F160}" type="presOf" srcId="{4ECD8A41-BDB5-4754-BC4A-BD25B75C3AF4}" destId="{3EAA3A8F-4026-4F48-835B-4A4E5680D55C}" srcOrd="0" destOrd="0" presId="urn:microsoft.com/office/officeart/2005/8/layout/hierarchy6"/>
    <dgm:cxn modelId="{E14477D1-C5A6-443A-8CE0-6A912D8246C0}" type="presParOf" srcId="{ACCE4AA5-2258-4FA0-BEC0-1365A6750385}" destId="{CF78C75A-0C3F-4C99-8EF0-016C693438C9}" srcOrd="0" destOrd="0" presId="urn:microsoft.com/office/officeart/2005/8/layout/hierarchy6"/>
    <dgm:cxn modelId="{082DC8F8-75C7-4205-9277-054D8C645C8F}" type="presParOf" srcId="{CF78C75A-0C3F-4C99-8EF0-016C693438C9}" destId="{7EB94FE7-3035-4A09-9DF4-36B2478319D7}" srcOrd="0" destOrd="0" presId="urn:microsoft.com/office/officeart/2005/8/layout/hierarchy6"/>
    <dgm:cxn modelId="{2C657700-8C78-47BB-93FD-B79C867B7EB1}" type="presParOf" srcId="{7EB94FE7-3035-4A09-9DF4-36B2478319D7}" destId="{A22D2DCD-8C96-4FE6-97F2-1DAB48BB299C}" srcOrd="0" destOrd="0" presId="urn:microsoft.com/office/officeart/2005/8/layout/hierarchy6"/>
    <dgm:cxn modelId="{F1E4F6D6-974D-4794-9692-49A04B6C6980}" type="presParOf" srcId="{A22D2DCD-8C96-4FE6-97F2-1DAB48BB299C}" destId="{C997FE13-B96B-478A-86C9-967A6357674B}" srcOrd="0" destOrd="0" presId="urn:microsoft.com/office/officeart/2005/8/layout/hierarchy6"/>
    <dgm:cxn modelId="{F95A3FBD-C9B8-4186-B666-1E16DE3CBDBA}" type="presParOf" srcId="{A22D2DCD-8C96-4FE6-97F2-1DAB48BB299C}" destId="{017A1E4F-2D2E-4BA2-A278-83E98BCF4D53}" srcOrd="1" destOrd="0" presId="urn:microsoft.com/office/officeart/2005/8/layout/hierarchy6"/>
    <dgm:cxn modelId="{3D9CCFA1-7C2A-4DB4-8DF3-7B00CAB0CB39}" type="presParOf" srcId="{017A1E4F-2D2E-4BA2-A278-83E98BCF4D53}" destId="{46AD3E13-F4F2-4791-90D4-B989BD8E14AA}" srcOrd="0" destOrd="0" presId="urn:microsoft.com/office/officeart/2005/8/layout/hierarchy6"/>
    <dgm:cxn modelId="{A3C103CD-4B1C-463F-B1C5-7777B17B4D33}" type="presParOf" srcId="{017A1E4F-2D2E-4BA2-A278-83E98BCF4D53}" destId="{A7A0E564-1812-4E87-B4DE-897DACF61026}" srcOrd="1" destOrd="0" presId="urn:microsoft.com/office/officeart/2005/8/layout/hierarchy6"/>
    <dgm:cxn modelId="{EECEDBA5-2CA5-4362-97ED-3332E10B02AB}" type="presParOf" srcId="{A7A0E564-1812-4E87-B4DE-897DACF61026}" destId="{31B60BFD-6BC3-4F36-A1A0-08B3869684CA}" srcOrd="0" destOrd="0" presId="urn:microsoft.com/office/officeart/2005/8/layout/hierarchy6"/>
    <dgm:cxn modelId="{579BBE5B-99DB-46B0-B3EA-00AAC9CA1F19}" type="presParOf" srcId="{A7A0E564-1812-4E87-B4DE-897DACF61026}" destId="{C48A520A-1D45-4A5B-A908-24639D5E2EB7}" srcOrd="1" destOrd="0" presId="urn:microsoft.com/office/officeart/2005/8/layout/hierarchy6"/>
    <dgm:cxn modelId="{34F244D5-CE87-4E44-B37D-15ED6343A6ED}" type="presParOf" srcId="{C48A520A-1D45-4A5B-A908-24639D5E2EB7}" destId="{1037AEA0-CC90-499E-82F1-8A502141A014}" srcOrd="0" destOrd="0" presId="urn:microsoft.com/office/officeart/2005/8/layout/hierarchy6"/>
    <dgm:cxn modelId="{DA1A88F8-B36C-43D0-A21F-379D9C2F4B3D}" type="presParOf" srcId="{C48A520A-1D45-4A5B-A908-24639D5E2EB7}" destId="{5BE739B8-AFB8-4BA1-8C9F-A4DF3CFCAE6F}" srcOrd="1" destOrd="0" presId="urn:microsoft.com/office/officeart/2005/8/layout/hierarchy6"/>
    <dgm:cxn modelId="{48C026DC-6CAC-40E1-ACF4-3BD823C08EA6}" type="presParOf" srcId="{5BE739B8-AFB8-4BA1-8C9F-A4DF3CFCAE6F}" destId="{EFFCDC15-0B4B-44E9-8B0F-B152CD0C28D1}" srcOrd="0" destOrd="0" presId="urn:microsoft.com/office/officeart/2005/8/layout/hierarchy6"/>
    <dgm:cxn modelId="{AC16E3B0-1606-473D-8176-709F8D0F1808}" type="presParOf" srcId="{5BE739B8-AFB8-4BA1-8C9F-A4DF3CFCAE6F}" destId="{BD18BA02-8E9D-4C14-A2EB-0D578E266780}" srcOrd="1" destOrd="0" presId="urn:microsoft.com/office/officeart/2005/8/layout/hierarchy6"/>
    <dgm:cxn modelId="{3AA6AC6E-C1EE-4769-97AF-DB1C385755D0}" type="presParOf" srcId="{C48A520A-1D45-4A5B-A908-24639D5E2EB7}" destId="{6DC9C040-EB7E-4783-BE03-BD62F749E4A9}" srcOrd="2" destOrd="0" presId="urn:microsoft.com/office/officeart/2005/8/layout/hierarchy6"/>
    <dgm:cxn modelId="{B0BE4AB7-B8BF-4398-AD0B-4EB6EDDFE181}" type="presParOf" srcId="{C48A520A-1D45-4A5B-A908-24639D5E2EB7}" destId="{DD04FB9E-8E8E-4385-AC90-790FE064B136}" srcOrd="3" destOrd="0" presId="urn:microsoft.com/office/officeart/2005/8/layout/hierarchy6"/>
    <dgm:cxn modelId="{2FC691EA-E2D2-434C-87D5-C5B55447A394}" type="presParOf" srcId="{DD04FB9E-8E8E-4385-AC90-790FE064B136}" destId="{2C852935-FA65-4F40-B38C-6CFBBEA4B18A}" srcOrd="0" destOrd="0" presId="urn:microsoft.com/office/officeart/2005/8/layout/hierarchy6"/>
    <dgm:cxn modelId="{A0BD977B-2C31-44D4-9036-3CFD28A3EB78}" type="presParOf" srcId="{DD04FB9E-8E8E-4385-AC90-790FE064B136}" destId="{A2EDA0FE-ECEF-4C36-A991-595CA06BED5B}" srcOrd="1" destOrd="0" presId="urn:microsoft.com/office/officeart/2005/8/layout/hierarchy6"/>
    <dgm:cxn modelId="{F97FECA6-6A62-4176-A01F-FA1670013A8F}" type="presParOf" srcId="{017A1E4F-2D2E-4BA2-A278-83E98BCF4D53}" destId="{B3CCD3D6-1BA7-4567-B613-EA5885BE9C05}" srcOrd="2" destOrd="0" presId="urn:microsoft.com/office/officeart/2005/8/layout/hierarchy6"/>
    <dgm:cxn modelId="{CE4400B7-639A-46E0-83C1-A801AF7CE7FE}" type="presParOf" srcId="{017A1E4F-2D2E-4BA2-A278-83E98BCF4D53}" destId="{3CEBFC2E-0371-4732-8B37-1212DBD46D94}" srcOrd="3" destOrd="0" presId="urn:microsoft.com/office/officeart/2005/8/layout/hierarchy6"/>
    <dgm:cxn modelId="{96A8CD85-DCBC-4ECB-88AF-9958EA74C084}" type="presParOf" srcId="{3CEBFC2E-0371-4732-8B37-1212DBD46D94}" destId="{9B038ACD-D484-498D-B5E0-745ABF78FA39}" srcOrd="0" destOrd="0" presId="urn:microsoft.com/office/officeart/2005/8/layout/hierarchy6"/>
    <dgm:cxn modelId="{876DCB9B-7114-49B5-8007-B26B5103B68A}" type="presParOf" srcId="{3CEBFC2E-0371-4732-8B37-1212DBD46D94}" destId="{F4FBCFF2-2371-4B8B-BAED-89A64738652B}" srcOrd="1" destOrd="0" presId="urn:microsoft.com/office/officeart/2005/8/layout/hierarchy6"/>
    <dgm:cxn modelId="{D16D19D8-30A0-4A10-8CBE-F46E5CE599A0}" type="presParOf" srcId="{F4FBCFF2-2371-4B8B-BAED-89A64738652B}" destId="{561F1EF6-B306-4AD3-B8F5-5D819E1DE8F4}" srcOrd="0" destOrd="0" presId="urn:microsoft.com/office/officeart/2005/8/layout/hierarchy6"/>
    <dgm:cxn modelId="{04A0FF4B-6130-4A5D-AC28-4B3B040B748C}" type="presParOf" srcId="{F4FBCFF2-2371-4B8B-BAED-89A64738652B}" destId="{A82FD91A-E383-4292-83E8-90E84914FB89}" srcOrd="1" destOrd="0" presId="urn:microsoft.com/office/officeart/2005/8/layout/hierarchy6"/>
    <dgm:cxn modelId="{9B994EE1-98DF-48F4-821D-3A34989B34F1}" type="presParOf" srcId="{A82FD91A-E383-4292-83E8-90E84914FB89}" destId="{AEC83C50-1873-4E02-B836-2241D4CD7B32}" srcOrd="0" destOrd="0" presId="urn:microsoft.com/office/officeart/2005/8/layout/hierarchy6"/>
    <dgm:cxn modelId="{9BBABD15-6B5C-49B0-8BCF-5673B4624E2C}" type="presParOf" srcId="{A82FD91A-E383-4292-83E8-90E84914FB89}" destId="{557800E4-5769-4C75-B9B2-E7C1EBE3EB74}" srcOrd="1" destOrd="0" presId="urn:microsoft.com/office/officeart/2005/8/layout/hierarchy6"/>
    <dgm:cxn modelId="{39906BCD-8596-4A8C-8A13-DB5DAB298891}" type="presParOf" srcId="{F4FBCFF2-2371-4B8B-BAED-89A64738652B}" destId="{8D5C20CC-3BC5-4654-A2A1-B7E2E3351491}" srcOrd="2" destOrd="0" presId="urn:microsoft.com/office/officeart/2005/8/layout/hierarchy6"/>
    <dgm:cxn modelId="{3148A449-7905-4950-AB91-141D2C1CD5DC}" type="presParOf" srcId="{F4FBCFF2-2371-4B8B-BAED-89A64738652B}" destId="{8564CEB6-1599-4B55-AA87-1274FD568FF5}" srcOrd="3" destOrd="0" presId="urn:microsoft.com/office/officeart/2005/8/layout/hierarchy6"/>
    <dgm:cxn modelId="{D501AEC0-D287-45E2-AC80-752DE84E1BBD}" type="presParOf" srcId="{8564CEB6-1599-4B55-AA87-1274FD568FF5}" destId="{4A7DDBE5-A70C-4B4F-9F1B-08A00E5D6D8B}" srcOrd="0" destOrd="0" presId="urn:microsoft.com/office/officeart/2005/8/layout/hierarchy6"/>
    <dgm:cxn modelId="{287484B9-8BAA-4C2C-931B-8A9EAC56807F}" type="presParOf" srcId="{8564CEB6-1599-4B55-AA87-1274FD568FF5}" destId="{E7770E9D-2BEB-4715-A7D7-DBC90DAACABE}" srcOrd="1" destOrd="0" presId="urn:microsoft.com/office/officeart/2005/8/layout/hierarchy6"/>
    <dgm:cxn modelId="{B7303B03-37AD-4703-BF18-7956911D7B79}" type="presParOf" srcId="{017A1E4F-2D2E-4BA2-A278-83E98BCF4D53}" destId="{3EAA3A8F-4026-4F48-835B-4A4E5680D55C}" srcOrd="4" destOrd="0" presId="urn:microsoft.com/office/officeart/2005/8/layout/hierarchy6"/>
    <dgm:cxn modelId="{E7429EB2-4851-45B6-8120-49E6C7A77107}" type="presParOf" srcId="{017A1E4F-2D2E-4BA2-A278-83E98BCF4D53}" destId="{23EE1764-13EF-4080-8FD6-B43FCFA15F4D}" srcOrd="5" destOrd="0" presId="urn:microsoft.com/office/officeart/2005/8/layout/hierarchy6"/>
    <dgm:cxn modelId="{8C532CF6-C6E1-42D9-8889-32A47C1802D3}" type="presParOf" srcId="{23EE1764-13EF-4080-8FD6-B43FCFA15F4D}" destId="{57F4B6C1-CB1D-4893-962B-051DCD8A1B87}" srcOrd="0" destOrd="0" presId="urn:microsoft.com/office/officeart/2005/8/layout/hierarchy6"/>
    <dgm:cxn modelId="{0C02EE2F-B8A4-4E5F-80D8-B3597926A3E8}" type="presParOf" srcId="{23EE1764-13EF-4080-8FD6-B43FCFA15F4D}" destId="{E3628BE3-D28E-4BCA-82D5-4B9A7BB589A9}" srcOrd="1" destOrd="0" presId="urn:microsoft.com/office/officeart/2005/8/layout/hierarchy6"/>
    <dgm:cxn modelId="{42BB8BF5-C2DE-4E6C-B7BA-F3FA9238FA76}" type="presParOf" srcId="{E3628BE3-D28E-4BCA-82D5-4B9A7BB589A9}" destId="{D9B9EE35-D5F5-41A0-8C8A-C92627D4D8FD}" srcOrd="0" destOrd="0" presId="urn:microsoft.com/office/officeart/2005/8/layout/hierarchy6"/>
    <dgm:cxn modelId="{12607BA6-BBB8-4BB9-AE01-AF3B2A995C29}" type="presParOf" srcId="{E3628BE3-D28E-4BCA-82D5-4B9A7BB589A9}" destId="{26C47E90-DC0B-482B-8149-72CFBD77CE22}" srcOrd="1" destOrd="0" presId="urn:microsoft.com/office/officeart/2005/8/layout/hierarchy6"/>
    <dgm:cxn modelId="{70D9FD3B-FF81-4AA8-8660-E2CD8D18D0F7}" type="presParOf" srcId="{26C47E90-DC0B-482B-8149-72CFBD77CE22}" destId="{7C35D942-B6B2-4ABC-A138-4E1CF28C3847}" srcOrd="0" destOrd="0" presId="urn:microsoft.com/office/officeart/2005/8/layout/hierarchy6"/>
    <dgm:cxn modelId="{936C2701-E862-4DF1-93F0-7A331E088FE6}" type="presParOf" srcId="{26C47E90-DC0B-482B-8149-72CFBD77CE22}" destId="{C4DB58B3-C92E-426D-8AFE-F502EAB1109D}" srcOrd="1" destOrd="0" presId="urn:microsoft.com/office/officeart/2005/8/layout/hierarchy6"/>
    <dgm:cxn modelId="{82AB3588-F46F-41C9-9944-C36075449038}" type="presParOf" srcId="{E3628BE3-D28E-4BCA-82D5-4B9A7BB589A9}" destId="{B072B3FC-8700-47E2-BABF-A89807EFF102}" srcOrd="2" destOrd="0" presId="urn:microsoft.com/office/officeart/2005/8/layout/hierarchy6"/>
    <dgm:cxn modelId="{60085EB8-40A9-4663-A049-38ACD399E095}" type="presParOf" srcId="{E3628BE3-D28E-4BCA-82D5-4B9A7BB589A9}" destId="{775174B4-AAF5-49E4-AB9B-01F1D778A5B5}" srcOrd="3" destOrd="0" presId="urn:microsoft.com/office/officeart/2005/8/layout/hierarchy6"/>
    <dgm:cxn modelId="{0298A292-9205-4F1F-ABFB-FC61030EF47B}" type="presParOf" srcId="{775174B4-AAF5-49E4-AB9B-01F1D778A5B5}" destId="{B3FA2ED9-4F75-4941-B831-CD4A2194BABD}" srcOrd="0" destOrd="0" presId="urn:microsoft.com/office/officeart/2005/8/layout/hierarchy6"/>
    <dgm:cxn modelId="{B66FCD74-824C-468D-B487-54769B5DDED8}" type="presParOf" srcId="{775174B4-AAF5-49E4-AB9B-01F1D778A5B5}" destId="{468F69D3-9586-4916-AE42-5AFF68265F3F}" srcOrd="1" destOrd="0" presId="urn:microsoft.com/office/officeart/2005/8/layout/hierarchy6"/>
    <dgm:cxn modelId="{BF4A79B0-EB8F-40DD-9506-BC1870355A23}" type="presParOf" srcId="{017A1E4F-2D2E-4BA2-A278-83E98BCF4D53}" destId="{64F58723-F90E-4E81-A25A-207267DDF1B1}" srcOrd="6" destOrd="0" presId="urn:microsoft.com/office/officeart/2005/8/layout/hierarchy6"/>
    <dgm:cxn modelId="{AF8CBB03-07DA-4067-A26E-761AC603247A}" type="presParOf" srcId="{017A1E4F-2D2E-4BA2-A278-83E98BCF4D53}" destId="{D9BC2511-A63E-4A7E-94DE-484238927781}" srcOrd="7" destOrd="0" presId="urn:microsoft.com/office/officeart/2005/8/layout/hierarchy6"/>
    <dgm:cxn modelId="{A0D60595-A190-4424-9293-280D146896A5}" type="presParOf" srcId="{D9BC2511-A63E-4A7E-94DE-484238927781}" destId="{566F556C-350E-459A-BD44-0D5C84A76EE5}" srcOrd="0" destOrd="0" presId="urn:microsoft.com/office/officeart/2005/8/layout/hierarchy6"/>
    <dgm:cxn modelId="{A0800898-133A-4F19-A23B-F407BCA829CF}" type="presParOf" srcId="{D9BC2511-A63E-4A7E-94DE-484238927781}" destId="{3F41D225-9E4A-479F-BD7F-1A16813BD495}" srcOrd="1" destOrd="0" presId="urn:microsoft.com/office/officeart/2005/8/layout/hierarchy6"/>
    <dgm:cxn modelId="{4C502CA7-E790-46AF-AD90-8A398527B3D9}" type="presParOf" srcId="{017A1E4F-2D2E-4BA2-A278-83E98BCF4D53}" destId="{EC418A81-B282-4562-B7CC-27242A3F0880}" srcOrd="8" destOrd="0" presId="urn:microsoft.com/office/officeart/2005/8/layout/hierarchy6"/>
    <dgm:cxn modelId="{55C07003-007E-4B1E-82FE-2C863E719C05}" type="presParOf" srcId="{017A1E4F-2D2E-4BA2-A278-83E98BCF4D53}" destId="{85D80A1F-484E-4060-AC8F-F9D4AE83912B}" srcOrd="9" destOrd="0" presId="urn:microsoft.com/office/officeart/2005/8/layout/hierarchy6"/>
    <dgm:cxn modelId="{B1A4EC3B-A899-4B2C-918C-BF4ED5880F62}" type="presParOf" srcId="{85D80A1F-484E-4060-AC8F-F9D4AE83912B}" destId="{42C5D755-05FA-4E80-9382-4530482B607D}" srcOrd="0" destOrd="0" presId="urn:microsoft.com/office/officeart/2005/8/layout/hierarchy6"/>
    <dgm:cxn modelId="{0F30389C-304F-4581-985C-F0A7B84E769A}" type="presParOf" srcId="{85D80A1F-484E-4060-AC8F-F9D4AE83912B}" destId="{73506535-E74F-4EA4-8072-4B7ECA49E02B}" srcOrd="1" destOrd="0" presId="urn:microsoft.com/office/officeart/2005/8/layout/hierarchy6"/>
    <dgm:cxn modelId="{843563B4-5ADC-46E0-82AB-B576D8C2DD1C}" type="presParOf" srcId="{73506535-E74F-4EA4-8072-4B7ECA49E02B}" destId="{66040568-FC6E-4FC3-B6C6-A85CC2855CEE}" srcOrd="0" destOrd="0" presId="urn:microsoft.com/office/officeart/2005/8/layout/hierarchy6"/>
    <dgm:cxn modelId="{0A87C10B-F7EB-4A07-8EFD-F0196A2D642F}" type="presParOf" srcId="{73506535-E74F-4EA4-8072-4B7ECA49E02B}" destId="{CAA313B1-EB6C-4EBB-9C89-AC48164A4590}" srcOrd="1" destOrd="0" presId="urn:microsoft.com/office/officeart/2005/8/layout/hierarchy6"/>
    <dgm:cxn modelId="{92844D66-09CC-4426-82DA-36549D7FB15E}" type="presParOf" srcId="{CAA313B1-EB6C-4EBB-9C89-AC48164A4590}" destId="{0FA64D30-2303-4AD8-AC90-8886A1D2BE6C}" srcOrd="0" destOrd="0" presId="urn:microsoft.com/office/officeart/2005/8/layout/hierarchy6"/>
    <dgm:cxn modelId="{51A59470-2EB2-4822-A5B6-7ED0C347D120}" type="presParOf" srcId="{CAA313B1-EB6C-4EBB-9C89-AC48164A4590}" destId="{D367F49F-A22B-4662-9873-8C31A55D3639}" srcOrd="1" destOrd="0" presId="urn:microsoft.com/office/officeart/2005/8/layout/hierarchy6"/>
    <dgm:cxn modelId="{C529B6CE-358F-49A8-9BA5-CCA514DA158E}" type="presParOf" srcId="{73506535-E74F-4EA4-8072-4B7ECA49E02B}" destId="{64553C19-14E8-4561-979B-1DBCD087CE04}" srcOrd="2" destOrd="0" presId="urn:microsoft.com/office/officeart/2005/8/layout/hierarchy6"/>
    <dgm:cxn modelId="{EEEB3050-CF65-473F-80AC-BBA485BC8D43}" type="presParOf" srcId="{73506535-E74F-4EA4-8072-4B7ECA49E02B}" destId="{99325581-3638-4B36-BADC-C2CAFD98CE96}" srcOrd="3" destOrd="0" presId="urn:microsoft.com/office/officeart/2005/8/layout/hierarchy6"/>
    <dgm:cxn modelId="{DF61EEC7-DE03-4704-9D5C-DF2CB2080F57}" type="presParOf" srcId="{99325581-3638-4B36-BADC-C2CAFD98CE96}" destId="{002DC8AA-A4D7-419D-8471-263A2A4A4A6B}" srcOrd="0" destOrd="0" presId="urn:microsoft.com/office/officeart/2005/8/layout/hierarchy6"/>
    <dgm:cxn modelId="{1EE09467-DD6E-4614-9BDE-14BACC7DF771}" type="presParOf" srcId="{99325581-3638-4B36-BADC-C2CAFD98CE96}" destId="{781DCB1E-1275-48DD-AD14-F271791CC47D}" srcOrd="1" destOrd="0" presId="urn:microsoft.com/office/officeart/2005/8/layout/hierarchy6"/>
    <dgm:cxn modelId="{BF7965BB-EE13-41C0-AAEE-1ACBF73D9DDF}" type="presParOf" srcId="{73506535-E74F-4EA4-8072-4B7ECA49E02B}" destId="{2ECAF88A-6AD0-4D32-9C67-CB4EB04A2EC7}" srcOrd="4" destOrd="0" presId="urn:microsoft.com/office/officeart/2005/8/layout/hierarchy6"/>
    <dgm:cxn modelId="{1CEC3831-AA6C-4C2A-944A-FE036D19D4A6}" type="presParOf" srcId="{73506535-E74F-4EA4-8072-4B7ECA49E02B}" destId="{EB19C9DB-A79A-4453-A2D2-B9D31853F10B}" srcOrd="5" destOrd="0" presId="urn:microsoft.com/office/officeart/2005/8/layout/hierarchy6"/>
    <dgm:cxn modelId="{53EA7A1F-725A-49F4-9B5A-38FF4967F4FC}" type="presParOf" srcId="{EB19C9DB-A79A-4453-A2D2-B9D31853F10B}" destId="{E231658D-53F4-4D07-A3E4-6BB95718D118}" srcOrd="0" destOrd="0" presId="urn:microsoft.com/office/officeart/2005/8/layout/hierarchy6"/>
    <dgm:cxn modelId="{E8C6BCC1-B028-4B69-B412-D04FBC86FA4A}" type="presParOf" srcId="{EB19C9DB-A79A-4453-A2D2-B9D31853F10B}" destId="{1FC134AF-4871-4E41-9BE3-1282DB01F5B0}" srcOrd="1" destOrd="0" presId="urn:microsoft.com/office/officeart/2005/8/layout/hierarchy6"/>
    <dgm:cxn modelId="{E0B18543-D97A-440C-9850-A83B1FBFEAA8}" type="presParOf" srcId="{ACCE4AA5-2258-4FA0-BEC0-1365A6750385}" destId="{DA4935A8-6F54-48F6-A17F-2B33C95F874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1FD8-CD9D-47A1-805E-5A1002E99907}">
      <dsp:nvSpPr>
        <dsp:cNvPr id="0" name=""/>
        <dsp:cNvSpPr/>
      </dsp:nvSpPr>
      <dsp:spPr>
        <a:xfrm>
          <a:off x="49831" y="1056534"/>
          <a:ext cx="1262886" cy="12949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构建一个模块框架</a:t>
          </a:r>
        </a:p>
      </dsp:txBody>
      <dsp:txXfrm>
        <a:off x="86820" y="1093523"/>
        <a:ext cx="1188908" cy="1220974"/>
      </dsp:txXfrm>
    </dsp:sp>
    <dsp:sp modelId="{9E6EC8BA-F2FE-4660-807C-68B1E82C069E}">
      <dsp:nvSpPr>
        <dsp:cNvPr id="0" name=""/>
        <dsp:cNvSpPr/>
      </dsp:nvSpPr>
      <dsp:spPr>
        <a:xfrm rot="2499272">
          <a:off x="1364455" y="2256942"/>
          <a:ext cx="228904" cy="3131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373136" y="2296760"/>
        <a:ext cx="160233" cy="187917"/>
      </dsp:txXfrm>
    </dsp:sp>
    <dsp:sp modelId="{E634F616-EAA7-435D-9BCD-8A60273A3C31}">
      <dsp:nvSpPr>
        <dsp:cNvPr id="0" name=""/>
        <dsp:cNvSpPr/>
      </dsp:nvSpPr>
      <dsp:spPr>
        <a:xfrm>
          <a:off x="1635416" y="2466983"/>
          <a:ext cx="1262886" cy="1294952"/>
        </a:xfrm>
        <a:prstGeom prst="roundRect">
          <a:avLst>
            <a:gd name="adj" fmla="val 1000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写模块声明</a:t>
          </a:r>
        </a:p>
      </dsp:txBody>
      <dsp:txXfrm>
        <a:off x="1672405" y="2503972"/>
        <a:ext cx="1188908" cy="1220974"/>
      </dsp:txXfrm>
    </dsp:sp>
    <dsp:sp modelId="{3E8FB455-EDAE-4F91-AAE6-5EC8D567C66A}">
      <dsp:nvSpPr>
        <dsp:cNvPr id="0" name=""/>
        <dsp:cNvSpPr/>
      </dsp:nvSpPr>
      <dsp:spPr>
        <a:xfrm rot="1635366">
          <a:off x="3028701" y="3442662"/>
          <a:ext cx="358424" cy="3131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033917" y="3483786"/>
        <a:ext cx="264466" cy="187917"/>
      </dsp:txXfrm>
    </dsp:sp>
    <dsp:sp modelId="{048805A8-D7DF-4A1B-8937-2E0F9F496AC6}">
      <dsp:nvSpPr>
        <dsp:cNvPr id="0" name=""/>
        <dsp:cNvSpPr/>
      </dsp:nvSpPr>
      <dsp:spPr>
        <a:xfrm>
          <a:off x="3499488" y="3427293"/>
          <a:ext cx="1262886" cy="1294952"/>
        </a:xfrm>
        <a:prstGeom prst="roundRect">
          <a:avLst>
            <a:gd name="adj" fmla="val 1000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写具体模型（表）的定义</a:t>
          </a:r>
        </a:p>
      </dsp:txBody>
      <dsp:txXfrm>
        <a:off x="3536477" y="3464282"/>
        <a:ext cx="1188908" cy="1220974"/>
      </dsp:txXfrm>
    </dsp:sp>
    <dsp:sp modelId="{2BFF3E4F-B849-435F-9D30-341AE6E2BBCB}">
      <dsp:nvSpPr>
        <dsp:cNvPr id="0" name=""/>
        <dsp:cNvSpPr/>
      </dsp:nvSpPr>
      <dsp:spPr>
        <a:xfrm rot="20019443">
          <a:off x="4858479" y="3493753"/>
          <a:ext cx="259185" cy="3131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862516" y="3573643"/>
        <a:ext cx="181430" cy="187917"/>
      </dsp:txXfrm>
    </dsp:sp>
    <dsp:sp modelId="{F5112D4A-F212-4AA9-B115-EAB1D110695E}">
      <dsp:nvSpPr>
        <dsp:cNvPr id="0" name=""/>
        <dsp:cNvSpPr/>
      </dsp:nvSpPr>
      <dsp:spPr>
        <a:xfrm>
          <a:off x="5200621" y="2584966"/>
          <a:ext cx="1262886" cy="1294952"/>
        </a:xfrm>
        <a:prstGeom prst="roundRect">
          <a:avLst>
            <a:gd name="adj" fmla="val 1000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写具体模型（表）的视图</a:t>
          </a:r>
        </a:p>
      </dsp:txBody>
      <dsp:txXfrm>
        <a:off x="5237610" y="2621955"/>
        <a:ext cx="1188908" cy="1220974"/>
      </dsp:txXfrm>
    </dsp:sp>
    <dsp:sp modelId="{3B9D978C-4C1A-4698-B3A7-C32F4D3D37A5}">
      <dsp:nvSpPr>
        <dsp:cNvPr id="0" name=""/>
        <dsp:cNvSpPr/>
      </dsp:nvSpPr>
      <dsp:spPr>
        <a:xfrm rot="20663903">
          <a:off x="6609938" y="2811733"/>
          <a:ext cx="335928" cy="3131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611669" y="2887007"/>
        <a:ext cx="241970" cy="187917"/>
      </dsp:txXfrm>
    </dsp:sp>
    <dsp:sp modelId="{0E1673CC-64C0-45AE-80D4-A9A19836F72E}">
      <dsp:nvSpPr>
        <dsp:cNvPr id="0" name=""/>
        <dsp:cNvSpPr/>
      </dsp:nvSpPr>
      <dsp:spPr>
        <a:xfrm>
          <a:off x="7073983" y="2061857"/>
          <a:ext cx="1262886" cy="1294952"/>
        </a:xfrm>
        <a:prstGeom prst="roundRect">
          <a:avLst>
            <a:gd name="adj" fmla="val 1000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将视图展现在界面上</a:t>
          </a:r>
        </a:p>
      </dsp:txBody>
      <dsp:txXfrm>
        <a:off x="7110972" y="2098846"/>
        <a:ext cx="1188908" cy="1220974"/>
      </dsp:txXfrm>
    </dsp:sp>
    <dsp:sp modelId="{482D0492-0447-434C-B60F-4AB9D47D4913}">
      <dsp:nvSpPr>
        <dsp:cNvPr id="0" name=""/>
        <dsp:cNvSpPr/>
      </dsp:nvSpPr>
      <dsp:spPr>
        <a:xfrm>
          <a:off x="8463158" y="2552735"/>
          <a:ext cx="267732" cy="3131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463158" y="2615374"/>
        <a:ext cx="187412" cy="187917"/>
      </dsp:txXfrm>
    </dsp:sp>
    <dsp:sp modelId="{E23981E0-BA44-4BBB-8F2A-C5E2E5A07E5E}">
      <dsp:nvSpPr>
        <dsp:cNvPr id="0" name=""/>
        <dsp:cNvSpPr/>
      </dsp:nvSpPr>
      <dsp:spPr>
        <a:xfrm>
          <a:off x="8842024" y="2061857"/>
          <a:ext cx="2425841" cy="1294952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完成实例</a:t>
          </a:r>
        </a:p>
      </dsp:txBody>
      <dsp:txXfrm>
        <a:off x="8879952" y="2099785"/>
        <a:ext cx="2349985" cy="121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F1A3D-2797-4150-ABD3-27E80095DE20}">
      <dsp:nvSpPr>
        <dsp:cNvPr id="0" name=""/>
        <dsp:cNvSpPr/>
      </dsp:nvSpPr>
      <dsp:spPr>
        <a:xfrm>
          <a:off x="1041473" y="1756097"/>
          <a:ext cx="2034773" cy="1017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四个基本文件</a:t>
          </a:r>
        </a:p>
      </dsp:txBody>
      <dsp:txXfrm>
        <a:off x="1071271" y="1785895"/>
        <a:ext cx="1975177" cy="957790"/>
      </dsp:txXfrm>
    </dsp:sp>
    <dsp:sp modelId="{50093FE3-7DE5-4774-BAEF-2F079CD62FC5}">
      <dsp:nvSpPr>
        <dsp:cNvPr id="0" name=""/>
        <dsp:cNvSpPr/>
      </dsp:nvSpPr>
      <dsp:spPr>
        <a:xfrm rot="17692822">
          <a:off x="2515931" y="1367080"/>
          <a:ext cx="193453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34539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434837" y="1338931"/>
        <a:ext cx="96726" cy="96726"/>
      </dsp:txXfrm>
    </dsp:sp>
    <dsp:sp modelId="{E6AB1D19-2457-4963-8C7A-139984C9A5AC}">
      <dsp:nvSpPr>
        <dsp:cNvPr id="0" name=""/>
        <dsp:cNvSpPr/>
      </dsp:nvSpPr>
      <dsp:spPr>
        <a:xfrm>
          <a:off x="3890155" y="1105"/>
          <a:ext cx="2034773" cy="10173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__init__.py</a:t>
          </a:r>
          <a:endParaRPr lang="zh-CN" altLang="en-US" sz="1600" kern="1200" dirty="0"/>
        </a:p>
      </dsp:txBody>
      <dsp:txXfrm>
        <a:off x="3919953" y="30903"/>
        <a:ext cx="1975177" cy="957790"/>
      </dsp:txXfrm>
    </dsp:sp>
    <dsp:sp modelId="{B17DA894-F785-4CD6-83C6-A49B1A385DDD}">
      <dsp:nvSpPr>
        <dsp:cNvPr id="0" name=""/>
        <dsp:cNvSpPr/>
      </dsp:nvSpPr>
      <dsp:spPr>
        <a:xfrm>
          <a:off x="5924929" y="489584"/>
          <a:ext cx="8139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390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11535" y="489451"/>
        <a:ext cx="40695" cy="40695"/>
      </dsp:txXfrm>
    </dsp:sp>
    <dsp:sp modelId="{A97FE6A5-0AC0-4D31-8B81-10A1C646D05B}">
      <dsp:nvSpPr>
        <dsp:cNvPr id="0" name=""/>
        <dsp:cNvSpPr/>
      </dsp:nvSpPr>
      <dsp:spPr>
        <a:xfrm>
          <a:off x="6738838" y="1105"/>
          <a:ext cx="2034773" cy="10173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Python</a:t>
          </a:r>
          <a:r>
            <a:rPr lang="zh-CN" altLang="en-US" sz="1600" kern="1200" dirty="0"/>
            <a:t>的模块声明文件</a:t>
          </a:r>
        </a:p>
      </dsp:txBody>
      <dsp:txXfrm>
        <a:off x="6768636" y="30903"/>
        <a:ext cx="1975177" cy="957790"/>
      </dsp:txXfrm>
    </dsp:sp>
    <dsp:sp modelId="{600F6738-8954-4D65-BB2B-34B5FAE1BC9F}">
      <dsp:nvSpPr>
        <dsp:cNvPr id="0" name=""/>
        <dsp:cNvSpPr/>
      </dsp:nvSpPr>
      <dsp:spPr>
        <a:xfrm rot="19457599">
          <a:off x="2982035" y="1952077"/>
          <a:ext cx="100233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2332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3458142" y="1947234"/>
        <a:ext cx="50116" cy="50116"/>
      </dsp:txXfrm>
    </dsp:sp>
    <dsp:sp modelId="{C12BF5B7-69E0-4185-A983-C7286F802FD1}">
      <dsp:nvSpPr>
        <dsp:cNvPr id="0" name=""/>
        <dsp:cNvSpPr/>
      </dsp:nvSpPr>
      <dsp:spPr>
        <a:xfrm>
          <a:off x="3890155" y="1171100"/>
          <a:ext cx="2034773" cy="10173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__manifest__.py</a:t>
          </a:r>
          <a:endParaRPr lang="zh-CN" altLang="en-US" sz="1600" kern="1200" dirty="0"/>
        </a:p>
      </dsp:txBody>
      <dsp:txXfrm>
        <a:off x="3919953" y="1200898"/>
        <a:ext cx="1975177" cy="957790"/>
      </dsp:txXfrm>
    </dsp:sp>
    <dsp:sp modelId="{B4A8884E-E279-48B2-9449-50F6D7AA9A8C}">
      <dsp:nvSpPr>
        <dsp:cNvPr id="0" name=""/>
        <dsp:cNvSpPr/>
      </dsp:nvSpPr>
      <dsp:spPr>
        <a:xfrm>
          <a:off x="5924929" y="1659578"/>
          <a:ext cx="8139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390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11535" y="1659445"/>
        <a:ext cx="40695" cy="40695"/>
      </dsp:txXfrm>
    </dsp:sp>
    <dsp:sp modelId="{F4D38E2E-6309-4707-BB18-4315FB4FB779}">
      <dsp:nvSpPr>
        <dsp:cNvPr id="0" name=""/>
        <dsp:cNvSpPr/>
      </dsp:nvSpPr>
      <dsp:spPr>
        <a:xfrm>
          <a:off x="6738838" y="1171100"/>
          <a:ext cx="2034773" cy="10173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Odoo</a:t>
          </a:r>
          <a:r>
            <a:rPr lang="zh-CN" altLang="en-US" sz="1600" kern="1200" dirty="0"/>
            <a:t>的模块声明文件</a:t>
          </a:r>
        </a:p>
      </dsp:txBody>
      <dsp:txXfrm>
        <a:off x="6768636" y="1200898"/>
        <a:ext cx="1975177" cy="957790"/>
      </dsp:txXfrm>
    </dsp:sp>
    <dsp:sp modelId="{C685FEA5-537E-42CD-AAEE-DCB020EAC531}">
      <dsp:nvSpPr>
        <dsp:cNvPr id="0" name=""/>
        <dsp:cNvSpPr/>
      </dsp:nvSpPr>
      <dsp:spPr>
        <a:xfrm rot="2142401">
          <a:off x="2982035" y="2537074"/>
          <a:ext cx="100233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2332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3458142" y="2532231"/>
        <a:ext cx="50116" cy="50116"/>
      </dsp:txXfrm>
    </dsp:sp>
    <dsp:sp modelId="{9026BBE9-6772-4AE7-9EB1-B0516498E730}">
      <dsp:nvSpPr>
        <dsp:cNvPr id="0" name=""/>
        <dsp:cNvSpPr/>
      </dsp:nvSpPr>
      <dsp:spPr>
        <a:xfrm>
          <a:off x="3890155" y="2341094"/>
          <a:ext cx="2034773" cy="10173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traning.py</a:t>
          </a:r>
          <a:endParaRPr lang="zh-CN" altLang="en-US" sz="1600" kern="1200" dirty="0"/>
        </a:p>
      </dsp:txBody>
      <dsp:txXfrm>
        <a:off x="3919953" y="2370892"/>
        <a:ext cx="1975177" cy="957790"/>
      </dsp:txXfrm>
    </dsp:sp>
    <dsp:sp modelId="{4A0E69D5-FD50-46A1-921B-3088EEDBAFBC}">
      <dsp:nvSpPr>
        <dsp:cNvPr id="0" name=""/>
        <dsp:cNvSpPr/>
      </dsp:nvSpPr>
      <dsp:spPr>
        <a:xfrm>
          <a:off x="5924929" y="2829573"/>
          <a:ext cx="8139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390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11535" y="2829440"/>
        <a:ext cx="40695" cy="40695"/>
      </dsp:txXfrm>
    </dsp:sp>
    <dsp:sp modelId="{26473397-7348-49FC-8A88-CDE06FE7D0D3}">
      <dsp:nvSpPr>
        <dsp:cNvPr id="0" name=""/>
        <dsp:cNvSpPr/>
      </dsp:nvSpPr>
      <dsp:spPr>
        <a:xfrm>
          <a:off x="6738838" y="2341094"/>
          <a:ext cx="2034773" cy="10173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实际模型定义文件</a:t>
          </a:r>
        </a:p>
      </dsp:txBody>
      <dsp:txXfrm>
        <a:off x="6768636" y="2370892"/>
        <a:ext cx="1975177" cy="957790"/>
      </dsp:txXfrm>
    </dsp:sp>
    <dsp:sp modelId="{251BAE52-54DC-424A-BD09-BAC906F6159C}">
      <dsp:nvSpPr>
        <dsp:cNvPr id="0" name=""/>
        <dsp:cNvSpPr/>
      </dsp:nvSpPr>
      <dsp:spPr>
        <a:xfrm rot="3907178">
          <a:off x="2515931" y="3122072"/>
          <a:ext cx="193453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34539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434837" y="3093923"/>
        <a:ext cx="96726" cy="96726"/>
      </dsp:txXfrm>
    </dsp:sp>
    <dsp:sp modelId="{9532AF09-B798-45B3-A6C3-99F0B38D4CE3}">
      <dsp:nvSpPr>
        <dsp:cNvPr id="0" name=""/>
        <dsp:cNvSpPr/>
      </dsp:nvSpPr>
      <dsp:spPr>
        <a:xfrm>
          <a:off x="3890155" y="3511089"/>
          <a:ext cx="2034773" cy="10173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traning_view.xml</a:t>
          </a:r>
          <a:endParaRPr lang="zh-CN" altLang="en-US" sz="1600" kern="1200" dirty="0"/>
        </a:p>
      </dsp:txBody>
      <dsp:txXfrm>
        <a:off x="3919953" y="3540887"/>
        <a:ext cx="1975177" cy="957790"/>
      </dsp:txXfrm>
    </dsp:sp>
    <dsp:sp modelId="{102628C3-B95B-48A6-8067-79A9EEB14859}">
      <dsp:nvSpPr>
        <dsp:cNvPr id="0" name=""/>
        <dsp:cNvSpPr/>
      </dsp:nvSpPr>
      <dsp:spPr>
        <a:xfrm>
          <a:off x="5924929" y="3999568"/>
          <a:ext cx="8139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3909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6311535" y="3999435"/>
        <a:ext cx="40695" cy="40695"/>
      </dsp:txXfrm>
    </dsp:sp>
    <dsp:sp modelId="{30FF7438-5982-4F46-A53A-4C44DB32C659}">
      <dsp:nvSpPr>
        <dsp:cNvPr id="0" name=""/>
        <dsp:cNvSpPr/>
      </dsp:nvSpPr>
      <dsp:spPr>
        <a:xfrm>
          <a:off x="6738838" y="3511089"/>
          <a:ext cx="2034773" cy="10173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模型的视图定义文件</a:t>
          </a:r>
        </a:p>
      </dsp:txBody>
      <dsp:txXfrm>
        <a:off x="6768636" y="3540887"/>
        <a:ext cx="1975177" cy="957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7FE13-B96B-478A-86C9-967A6357674B}">
      <dsp:nvSpPr>
        <dsp:cNvPr id="0" name=""/>
        <dsp:cNvSpPr/>
      </dsp:nvSpPr>
      <dsp:spPr>
        <a:xfrm>
          <a:off x="5033266" y="0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字段</a:t>
          </a:r>
        </a:p>
      </dsp:txBody>
      <dsp:txXfrm>
        <a:off x="5053406" y="20140"/>
        <a:ext cx="991182" cy="647361"/>
      </dsp:txXfrm>
    </dsp:sp>
    <dsp:sp modelId="{46AD3E13-F4F2-4791-90D4-B989BD8E14AA}">
      <dsp:nvSpPr>
        <dsp:cNvPr id="0" name=""/>
        <dsp:cNvSpPr/>
      </dsp:nvSpPr>
      <dsp:spPr>
        <a:xfrm>
          <a:off x="1191066" y="687641"/>
          <a:ext cx="4357930" cy="275056"/>
        </a:xfrm>
        <a:custGeom>
          <a:avLst/>
          <a:gdLst/>
          <a:ahLst/>
          <a:cxnLst/>
          <a:rect l="0" t="0" r="0" b="0"/>
          <a:pathLst>
            <a:path>
              <a:moveTo>
                <a:pt x="4357930" y="0"/>
              </a:moveTo>
              <a:lnTo>
                <a:pt x="4357930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B60BFD-6BC3-4F36-A1A0-08B3869684CA}">
      <dsp:nvSpPr>
        <dsp:cNvPr id="0" name=""/>
        <dsp:cNvSpPr/>
      </dsp:nvSpPr>
      <dsp:spPr>
        <a:xfrm>
          <a:off x="675335" y="962698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文本</a:t>
          </a:r>
        </a:p>
      </dsp:txBody>
      <dsp:txXfrm>
        <a:off x="695475" y="982838"/>
        <a:ext cx="991182" cy="647361"/>
      </dsp:txXfrm>
    </dsp:sp>
    <dsp:sp modelId="{1037AEA0-CC90-499E-82F1-8A502141A014}">
      <dsp:nvSpPr>
        <dsp:cNvPr id="0" name=""/>
        <dsp:cNvSpPr/>
      </dsp:nvSpPr>
      <dsp:spPr>
        <a:xfrm>
          <a:off x="520615" y="1650340"/>
          <a:ext cx="670450" cy="275056"/>
        </a:xfrm>
        <a:custGeom>
          <a:avLst/>
          <a:gdLst/>
          <a:ahLst/>
          <a:cxnLst/>
          <a:rect l="0" t="0" r="0" b="0"/>
          <a:pathLst>
            <a:path>
              <a:moveTo>
                <a:pt x="670450" y="0"/>
              </a:moveTo>
              <a:lnTo>
                <a:pt x="670450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CDC15-0B4B-44E9-8B0F-B152CD0C28D1}">
      <dsp:nvSpPr>
        <dsp:cNvPr id="0" name=""/>
        <dsp:cNvSpPr/>
      </dsp:nvSpPr>
      <dsp:spPr>
        <a:xfrm>
          <a:off x="4884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Char</a:t>
          </a:r>
          <a:endParaRPr lang="zh-CN" altLang="en-US" sz="2000" kern="1200" dirty="0"/>
        </a:p>
      </dsp:txBody>
      <dsp:txXfrm>
        <a:off x="25024" y="1945537"/>
        <a:ext cx="991182" cy="647361"/>
      </dsp:txXfrm>
    </dsp:sp>
    <dsp:sp modelId="{6DC9C040-EB7E-4783-BE03-BD62F749E4A9}">
      <dsp:nvSpPr>
        <dsp:cNvPr id="0" name=""/>
        <dsp:cNvSpPr/>
      </dsp:nvSpPr>
      <dsp:spPr>
        <a:xfrm>
          <a:off x="1191066" y="1650340"/>
          <a:ext cx="670450" cy="275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28"/>
              </a:lnTo>
              <a:lnTo>
                <a:pt x="670450" y="137528"/>
              </a:lnTo>
              <a:lnTo>
                <a:pt x="67045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52935-FA65-4F40-B38C-6CFBBEA4B18A}">
      <dsp:nvSpPr>
        <dsp:cNvPr id="0" name=""/>
        <dsp:cNvSpPr/>
      </dsp:nvSpPr>
      <dsp:spPr>
        <a:xfrm>
          <a:off x="1345786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Text</a:t>
          </a:r>
          <a:endParaRPr lang="zh-CN" altLang="en-US" sz="2000" kern="1200" dirty="0"/>
        </a:p>
      </dsp:txBody>
      <dsp:txXfrm>
        <a:off x="1365926" y="1945537"/>
        <a:ext cx="991182" cy="647361"/>
      </dsp:txXfrm>
    </dsp:sp>
    <dsp:sp modelId="{B3CCD3D6-1BA7-4567-B613-EA5885BE9C05}">
      <dsp:nvSpPr>
        <dsp:cNvPr id="0" name=""/>
        <dsp:cNvSpPr/>
      </dsp:nvSpPr>
      <dsp:spPr>
        <a:xfrm>
          <a:off x="3872870" y="687641"/>
          <a:ext cx="1676127" cy="275056"/>
        </a:xfrm>
        <a:custGeom>
          <a:avLst/>
          <a:gdLst/>
          <a:ahLst/>
          <a:cxnLst/>
          <a:rect l="0" t="0" r="0" b="0"/>
          <a:pathLst>
            <a:path>
              <a:moveTo>
                <a:pt x="1676127" y="0"/>
              </a:moveTo>
              <a:lnTo>
                <a:pt x="1676127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38ACD-D484-498D-B5E0-745ABF78FA39}">
      <dsp:nvSpPr>
        <dsp:cNvPr id="0" name=""/>
        <dsp:cNvSpPr/>
      </dsp:nvSpPr>
      <dsp:spPr>
        <a:xfrm>
          <a:off x="3357138" y="962698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数值</a:t>
          </a:r>
        </a:p>
      </dsp:txBody>
      <dsp:txXfrm>
        <a:off x="3377278" y="982838"/>
        <a:ext cx="991182" cy="647361"/>
      </dsp:txXfrm>
    </dsp:sp>
    <dsp:sp modelId="{561F1EF6-B306-4AD3-B8F5-5D819E1DE8F4}">
      <dsp:nvSpPr>
        <dsp:cNvPr id="0" name=""/>
        <dsp:cNvSpPr/>
      </dsp:nvSpPr>
      <dsp:spPr>
        <a:xfrm>
          <a:off x="3202419" y="1650340"/>
          <a:ext cx="670450" cy="275056"/>
        </a:xfrm>
        <a:custGeom>
          <a:avLst/>
          <a:gdLst/>
          <a:ahLst/>
          <a:cxnLst/>
          <a:rect l="0" t="0" r="0" b="0"/>
          <a:pathLst>
            <a:path>
              <a:moveTo>
                <a:pt x="670450" y="0"/>
              </a:moveTo>
              <a:lnTo>
                <a:pt x="670450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83C50-1873-4E02-B836-2241D4CD7B32}">
      <dsp:nvSpPr>
        <dsp:cNvPr id="0" name=""/>
        <dsp:cNvSpPr/>
      </dsp:nvSpPr>
      <dsp:spPr>
        <a:xfrm>
          <a:off x="2686687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Integer</a:t>
          </a:r>
          <a:endParaRPr lang="zh-CN" altLang="en-US" sz="2000" kern="1200" dirty="0"/>
        </a:p>
      </dsp:txBody>
      <dsp:txXfrm>
        <a:off x="2706827" y="1945537"/>
        <a:ext cx="991182" cy="647361"/>
      </dsp:txXfrm>
    </dsp:sp>
    <dsp:sp modelId="{8D5C20CC-3BC5-4654-A2A1-B7E2E3351491}">
      <dsp:nvSpPr>
        <dsp:cNvPr id="0" name=""/>
        <dsp:cNvSpPr/>
      </dsp:nvSpPr>
      <dsp:spPr>
        <a:xfrm>
          <a:off x="3872870" y="1650340"/>
          <a:ext cx="670450" cy="275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28"/>
              </a:lnTo>
              <a:lnTo>
                <a:pt x="670450" y="137528"/>
              </a:lnTo>
              <a:lnTo>
                <a:pt x="67045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DDBE5-A70C-4B4F-9F1B-08A00E5D6D8B}">
      <dsp:nvSpPr>
        <dsp:cNvPr id="0" name=""/>
        <dsp:cNvSpPr/>
      </dsp:nvSpPr>
      <dsp:spPr>
        <a:xfrm>
          <a:off x="4027589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Float</a:t>
          </a:r>
          <a:endParaRPr lang="zh-CN" altLang="en-US" sz="2000" kern="1200" dirty="0"/>
        </a:p>
      </dsp:txBody>
      <dsp:txXfrm>
        <a:off x="4047729" y="1945537"/>
        <a:ext cx="991182" cy="647361"/>
      </dsp:txXfrm>
    </dsp:sp>
    <dsp:sp modelId="{3EAA3A8F-4026-4F48-835B-4A4E5680D55C}">
      <dsp:nvSpPr>
        <dsp:cNvPr id="0" name=""/>
        <dsp:cNvSpPr/>
      </dsp:nvSpPr>
      <dsp:spPr>
        <a:xfrm>
          <a:off x="5548997" y="687641"/>
          <a:ext cx="708790" cy="286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466"/>
              </a:lnTo>
              <a:lnTo>
                <a:pt x="708790" y="143466"/>
              </a:lnTo>
              <a:lnTo>
                <a:pt x="708790" y="2869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4B6C1-CB1D-4893-962B-051DCD8A1B87}">
      <dsp:nvSpPr>
        <dsp:cNvPr id="0" name=""/>
        <dsp:cNvSpPr/>
      </dsp:nvSpPr>
      <dsp:spPr>
        <a:xfrm>
          <a:off x="5742056" y="974574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时间</a:t>
          </a:r>
        </a:p>
      </dsp:txBody>
      <dsp:txXfrm>
        <a:off x="5762196" y="994714"/>
        <a:ext cx="991182" cy="647361"/>
      </dsp:txXfrm>
    </dsp:sp>
    <dsp:sp modelId="{D9B9EE35-D5F5-41A0-8C8A-C92627D4D8FD}">
      <dsp:nvSpPr>
        <dsp:cNvPr id="0" name=""/>
        <dsp:cNvSpPr/>
      </dsp:nvSpPr>
      <dsp:spPr>
        <a:xfrm>
          <a:off x="5884222" y="1662216"/>
          <a:ext cx="373564" cy="263181"/>
        </a:xfrm>
        <a:custGeom>
          <a:avLst/>
          <a:gdLst/>
          <a:ahLst/>
          <a:cxnLst/>
          <a:rect l="0" t="0" r="0" b="0"/>
          <a:pathLst>
            <a:path>
              <a:moveTo>
                <a:pt x="373564" y="0"/>
              </a:moveTo>
              <a:lnTo>
                <a:pt x="373564" y="131590"/>
              </a:lnTo>
              <a:lnTo>
                <a:pt x="0" y="131590"/>
              </a:lnTo>
              <a:lnTo>
                <a:pt x="0" y="2631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5D942-B6B2-4ABC-A138-4E1CF28C3847}">
      <dsp:nvSpPr>
        <dsp:cNvPr id="0" name=""/>
        <dsp:cNvSpPr/>
      </dsp:nvSpPr>
      <dsp:spPr>
        <a:xfrm>
          <a:off x="5368491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Date</a:t>
          </a:r>
          <a:endParaRPr lang="zh-CN" altLang="en-US" sz="2000" kern="1200" dirty="0"/>
        </a:p>
      </dsp:txBody>
      <dsp:txXfrm>
        <a:off x="5388631" y="1945537"/>
        <a:ext cx="991182" cy="647361"/>
      </dsp:txXfrm>
    </dsp:sp>
    <dsp:sp modelId="{B072B3FC-8700-47E2-BABF-A89807EFF102}">
      <dsp:nvSpPr>
        <dsp:cNvPr id="0" name=""/>
        <dsp:cNvSpPr/>
      </dsp:nvSpPr>
      <dsp:spPr>
        <a:xfrm>
          <a:off x="6257787" y="1662216"/>
          <a:ext cx="967336" cy="263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590"/>
              </a:lnTo>
              <a:lnTo>
                <a:pt x="967336" y="131590"/>
              </a:lnTo>
              <a:lnTo>
                <a:pt x="967336" y="2631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A2ED9-4F75-4941-B831-CD4A2194BABD}">
      <dsp:nvSpPr>
        <dsp:cNvPr id="0" name=""/>
        <dsp:cNvSpPr/>
      </dsp:nvSpPr>
      <dsp:spPr>
        <a:xfrm>
          <a:off x="6709393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Datetime</a:t>
          </a:r>
          <a:endParaRPr lang="zh-CN" altLang="en-US" sz="2000" kern="1200" dirty="0"/>
        </a:p>
      </dsp:txBody>
      <dsp:txXfrm>
        <a:off x="6729533" y="1945537"/>
        <a:ext cx="991182" cy="647361"/>
      </dsp:txXfrm>
    </dsp:sp>
    <dsp:sp modelId="{64F58723-F90E-4E81-A25A-207267DDF1B1}">
      <dsp:nvSpPr>
        <dsp:cNvPr id="0" name=""/>
        <dsp:cNvSpPr/>
      </dsp:nvSpPr>
      <dsp:spPr>
        <a:xfrm>
          <a:off x="5548997" y="687641"/>
          <a:ext cx="2549900" cy="275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28"/>
              </a:lnTo>
              <a:lnTo>
                <a:pt x="2549900" y="137528"/>
              </a:lnTo>
              <a:lnTo>
                <a:pt x="2549900" y="275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F556C-350E-459A-BD44-0D5C84A76EE5}">
      <dsp:nvSpPr>
        <dsp:cNvPr id="0" name=""/>
        <dsp:cNvSpPr/>
      </dsp:nvSpPr>
      <dsp:spPr>
        <a:xfrm>
          <a:off x="7583166" y="962698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selection</a:t>
          </a:r>
          <a:endParaRPr lang="zh-CN" altLang="en-US" sz="2000" kern="1200" dirty="0"/>
        </a:p>
      </dsp:txBody>
      <dsp:txXfrm>
        <a:off x="7603306" y="982838"/>
        <a:ext cx="991182" cy="647361"/>
      </dsp:txXfrm>
    </dsp:sp>
    <dsp:sp modelId="{EC418A81-B282-4562-B7CC-27242A3F0880}">
      <dsp:nvSpPr>
        <dsp:cNvPr id="0" name=""/>
        <dsp:cNvSpPr/>
      </dsp:nvSpPr>
      <dsp:spPr>
        <a:xfrm>
          <a:off x="5548997" y="687641"/>
          <a:ext cx="4547936" cy="275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28"/>
              </a:lnTo>
              <a:lnTo>
                <a:pt x="4547936" y="137528"/>
              </a:lnTo>
              <a:lnTo>
                <a:pt x="4547936" y="2750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5D755-05FA-4E80-9382-4530482B607D}">
      <dsp:nvSpPr>
        <dsp:cNvPr id="0" name=""/>
        <dsp:cNvSpPr/>
      </dsp:nvSpPr>
      <dsp:spPr>
        <a:xfrm>
          <a:off x="9581202" y="962698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关系</a:t>
          </a:r>
        </a:p>
      </dsp:txBody>
      <dsp:txXfrm>
        <a:off x="9601342" y="982838"/>
        <a:ext cx="991182" cy="647361"/>
      </dsp:txXfrm>
    </dsp:sp>
    <dsp:sp modelId="{66040568-FC6E-4FC3-B6C6-A85CC2855CEE}">
      <dsp:nvSpPr>
        <dsp:cNvPr id="0" name=""/>
        <dsp:cNvSpPr/>
      </dsp:nvSpPr>
      <dsp:spPr>
        <a:xfrm>
          <a:off x="8566026" y="1650340"/>
          <a:ext cx="1530907" cy="275056"/>
        </a:xfrm>
        <a:custGeom>
          <a:avLst/>
          <a:gdLst/>
          <a:ahLst/>
          <a:cxnLst/>
          <a:rect l="0" t="0" r="0" b="0"/>
          <a:pathLst>
            <a:path>
              <a:moveTo>
                <a:pt x="1530907" y="0"/>
              </a:moveTo>
              <a:lnTo>
                <a:pt x="1530907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64D30-2303-4AD8-AC90-8886A1D2BE6C}">
      <dsp:nvSpPr>
        <dsp:cNvPr id="0" name=""/>
        <dsp:cNvSpPr/>
      </dsp:nvSpPr>
      <dsp:spPr>
        <a:xfrm>
          <a:off x="8050295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One2many</a:t>
          </a:r>
          <a:endParaRPr lang="zh-CN" altLang="en-US" sz="2000" kern="1200" dirty="0"/>
        </a:p>
      </dsp:txBody>
      <dsp:txXfrm>
        <a:off x="8070435" y="1945537"/>
        <a:ext cx="991182" cy="647361"/>
      </dsp:txXfrm>
    </dsp:sp>
    <dsp:sp modelId="{64553C19-14E8-4561-979B-1DBCD087CE04}">
      <dsp:nvSpPr>
        <dsp:cNvPr id="0" name=""/>
        <dsp:cNvSpPr/>
      </dsp:nvSpPr>
      <dsp:spPr>
        <a:xfrm>
          <a:off x="9906928" y="1650340"/>
          <a:ext cx="190005" cy="275056"/>
        </a:xfrm>
        <a:custGeom>
          <a:avLst/>
          <a:gdLst/>
          <a:ahLst/>
          <a:cxnLst/>
          <a:rect l="0" t="0" r="0" b="0"/>
          <a:pathLst>
            <a:path>
              <a:moveTo>
                <a:pt x="190005" y="0"/>
              </a:moveTo>
              <a:lnTo>
                <a:pt x="190005" y="137528"/>
              </a:lnTo>
              <a:lnTo>
                <a:pt x="0" y="137528"/>
              </a:lnTo>
              <a:lnTo>
                <a:pt x="0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DC8AA-A4D7-419D-8471-263A2A4A4A6B}">
      <dsp:nvSpPr>
        <dsp:cNvPr id="0" name=""/>
        <dsp:cNvSpPr/>
      </dsp:nvSpPr>
      <dsp:spPr>
        <a:xfrm>
          <a:off x="9391196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Many2one</a:t>
          </a:r>
          <a:endParaRPr lang="zh-CN" altLang="en-US" sz="2000" kern="1200" dirty="0"/>
        </a:p>
      </dsp:txBody>
      <dsp:txXfrm>
        <a:off x="9411336" y="1945537"/>
        <a:ext cx="991182" cy="647361"/>
      </dsp:txXfrm>
    </dsp:sp>
    <dsp:sp modelId="{2ECAF88A-6AD0-4D32-9C67-CB4EB04A2EC7}">
      <dsp:nvSpPr>
        <dsp:cNvPr id="0" name=""/>
        <dsp:cNvSpPr/>
      </dsp:nvSpPr>
      <dsp:spPr>
        <a:xfrm>
          <a:off x="10096934" y="1650340"/>
          <a:ext cx="1150896" cy="275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28"/>
              </a:lnTo>
              <a:lnTo>
                <a:pt x="1150896" y="137528"/>
              </a:lnTo>
              <a:lnTo>
                <a:pt x="1150896" y="275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1658D-53F4-4D07-A3E4-6BB95718D118}">
      <dsp:nvSpPr>
        <dsp:cNvPr id="0" name=""/>
        <dsp:cNvSpPr/>
      </dsp:nvSpPr>
      <dsp:spPr>
        <a:xfrm>
          <a:off x="10732098" y="1925397"/>
          <a:ext cx="1031462" cy="687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Many2many</a:t>
          </a:r>
          <a:endParaRPr lang="zh-CN" altLang="en-US" sz="2000" kern="1200" dirty="0"/>
        </a:p>
      </dsp:txBody>
      <dsp:txXfrm>
        <a:off x="10752238" y="1945537"/>
        <a:ext cx="991182" cy="647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vertAlign" val="t"/>
          <dgm:param type="horzAlign" val="ctr"/>
        </dgm:alg>
      </dgm:if>
      <dgm:else name="Name3">
        <dgm:alg type="lin">
          <dgm:param type="linDir" val="fromR"/>
          <dgm:param type="vertAlign" val="t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Ch" val="b"/>
                <dgm:param type="txAnchorVert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Ch" val="b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DD0B4-E901-8E45-844A-AD7829C61D7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9EC8-3FD1-5840-BECA-5F0AE5971A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086D6-E21F-42F3-8A02-8966C4F5C0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FC185-CCBA-40C1-89BA-5196D4135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D94D-26B7-4703-8EDB-6CE50B36FA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364203" y="6381331"/>
            <a:ext cx="2844800" cy="365125"/>
          </a:xfrm>
          <a:prstGeom prst="rect">
            <a:avLst/>
          </a:prstGeom>
        </p:spPr>
        <p:txBody>
          <a:bodyPr lIns="91429" tIns="45715" rIns="91429" bIns="45715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20203" y="6381331"/>
            <a:ext cx="3860800" cy="365125"/>
          </a:xfrm>
          <a:prstGeom prst="rect">
            <a:avLst/>
          </a:prstGeom>
        </p:spPr>
        <p:txBody>
          <a:bodyPr lIns="91429" tIns="45715" rIns="91429" bIns="45715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版权所有，侵权必究</a:t>
            </a:r>
            <a:endParaRPr lang="zh-CN" altLang="en-US" sz="18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2901" y="6381331"/>
            <a:ext cx="2844800" cy="365125"/>
          </a:xfrm>
          <a:prstGeom prst="rect">
            <a:avLst/>
          </a:prstGeom>
        </p:spPr>
        <p:txBody>
          <a:bodyPr lIns="91429" tIns="45715" rIns="91429" bIns="45715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62A2B35-27CF-47EB-9400-AC2F300274CE}" type="slidenum">
              <a:rPr lang="zh-CN" altLang="en-US" sz="180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sz="180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274639"/>
            <a:ext cx="11233248" cy="687871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defRPr sz="32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256584"/>
          </a:xfrm>
          <a:prstGeom prst="rect">
            <a:avLst/>
          </a:prstGeom>
        </p:spPr>
        <p:txBody>
          <a:bodyPr lIns="91429" tIns="45715" rIns="91429" bIns="45715"/>
          <a:lstStyle>
            <a:lvl1pPr marL="177800" indent="-177800">
              <a:lnSpc>
                <a:spcPct val="150000"/>
              </a:lnSpc>
              <a:buClr>
                <a:srgbClr val="0A1E5A"/>
              </a:buClr>
              <a:buFont typeface="Wingdings" panose="05000000000000000000" pitchFamily="2" charset="2"/>
              <a:buChar char="ü"/>
              <a:defRPr sz="2300" b="1">
                <a:solidFill>
                  <a:srgbClr val="0A1E5A"/>
                </a:solidFill>
              </a:defRPr>
            </a:lvl1pPr>
            <a:lvl2pPr marL="355600" indent="-88900">
              <a:lnSpc>
                <a:spcPct val="150000"/>
              </a:lnSpc>
              <a:buClr>
                <a:srgbClr val="0A1E5A"/>
              </a:buClr>
              <a:buFont typeface="Wingdings" panose="05000000000000000000" pitchFamily="2" charset="2"/>
              <a:buChar char="ü"/>
              <a:defRPr sz="2000" b="1">
                <a:solidFill>
                  <a:srgbClr val="0A1E5A"/>
                </a:solidFill>
              </a:defRPr>
            </a:lvl2pPr>
            <a:lvl3pPr marL="533400" indent="0">
              <a:lnSpc>
                <a:spcPct val="150000"/>
              </a:lnSpc>
              <a:buClr>
                <a:srgbClr val="0A1E5A"/>
              </a:buClr>
              <a:buFont typeface="Wingdings" panose="05000000000000000000" pitchFamily="2" charset="2"/>
              <a:buChar char="ü"/>
              <a:defRPr sz="1800" b="1">
                <a:solidFill>
                  <a:srgbClr val="0A1E5A"/>
                </a:solidFill>
              </a:defRPr>
            </a:lvl3pPr>
            <a:lvl4pPr marL="723900" indent="88900">
              <a:lnSpc>
                <a:spcPct val="150000"/>
              </a:lnSpc>
              <a:buClr>
                <a:srgbClr val="0A1E5A"/>
              </a:buClr>
              <a:buFont typeface="Wingdings" panose="05000000000000000000" pitchFamily="2" charset="2"/>
              <a:buChar char="ü"/>
              <a:defRPr sz="1600" b="1">
                <a:solidFill>
                  <a:srgbClr val="0A1E5A"/>
                </a:solidFill>
              </a:defRPr>
            </a:lvl4pPr>
            <a:lvl5pPr marL="901700" indent="88900">
              <a:lnSpc>
                <a:spcPct val="150000"/>
              </a:lnSpc>
              <a:buClr>
                <a:srgbClr val="0A1E5A"/>
              </a:buClr>
              <a:buFont typeface="Wingdings" panose="05000000000000000000" pitchFamily="2" charset="2"/>
              <a:buChar char="ü"/>
              <a:defRPr sz="1600" b="1">
                <a:solidFill>
                  <a:srgbClr val="0A1E5A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6245" y="6381329"/>
            <a:ext cx="3860800" cy="221109"/>
          </a:xfrm>
          <a:prstGeom prst="rect">
            <a:avLst/>
          </a:prstGeom>
        </p:spPr>
        <p:txBody>
          <a:bodyPr lIns="91429" tIns="45715" rIns="91429" bIns="45715"/>
          <a:lstStyle>
            <a:lvl1pPr algn="ctr">
              <a:defRPr sz="11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prstClr val="black"/>
                </a:solidFill>
              </a:rPr>
              <a:t>版权所有，侵权必究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6" name="直接连接符 3"/>
          <p:cNvCxnSpPr/>
          <p:nvPr userDrawn="1"/>
        </p:nvCxnSpPr>
        <p:spPr>
          <a:xfrm>
            <a:off x="513862" y="962508"/>
            <a:ext cx="11254154" cy="0"/>
          </a:xfrm>
          <a:prstGeom prst="line">
            <a:avLst/>
          </a:prstGeom>
          <a:ln w="28575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D7FE-C1B5-4D4B-B66A-20B9D984E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8EB4-F70E-4338-9850-9B08B0FEF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tiff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335360" y="274653"/>
            <a:ext cx="11233248" cy="687871"/>
          </a:xfrm>
          <a:prstGeom prst="rect">
            <a:avLst/>
          </a:prstGeom>
        </p:spPr>
        <p:txBody>
          <a:bodyPr lIns="121917" tIns="60958" rIns="121917" bIns="60958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A1E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31371" y="963084"/>
            <a:ext cx="11254316" cy="0"/>
          </a:xfrm>
          <a:prstGeom prst="line">
            <a:avLst/>
          </a:prstGeom>
          <a:ln w="28575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/>
          <p:nvPr userDrawn="1"/>
        </p:nvSpPr>
        <p:spPr>
          <a:xfrm>
            <a:off x="609600" y="1124744"/>
            <a:ext cx="10972800" cy="5256584"/>
          </a:xfrm>
          <a:prstGeom prst="rect">
            <a:avLst/>
          </a:prstGeom>
        </p:spPr>
        <p:txBody>
          <a:bodyPr lIns="121917" tIns="60958" rIns="121917" bIns="60958"/>
          <a:lstStyle>
            <a:lvl1pPr marL="151765" indent="-15176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A1E5A"/>
              </a:buClr>
              <a:buFont typeface="Wingdings" panose="05000000000000000000" pitchFamily="2" charset="2"/>
              <a:buChar char="ü"/>
              <a:defRPr sz="18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02895" indent="-7556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A1E5A"/>
              </a:buClr>
              <a:buFont typeface="Wingdings" panose="05000000000000000000" pitchFamily="2" charset="2"/>
              <a:buChar char="ü"/>
              <a:defRPr sz="18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454660" indent="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A1E5A"/>
              </a:buClr>
              <a:buFont typeface="Wingdings" panose="05000000000000000000" pitchFamily="2" charset="2"/>
              <a:buChar char="ü"/>
              <a:defRPr sz="18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17220" indent="7556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A1E5A"/>
              </a:buClr>
              <a:buFont typeface="Wingdings" panose="05000000000000000000" pitchFamily="2" charset="2"/>
              <a:buChar char="ü"/>
              <a:defRPr sz="18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768350" indent="7556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A1E5A"/>
              </a:buClr>
              <a:buFont typeface="Wingdings" panose="05000000000000000000" pitchFamily="2" charset="2"/>
              <a:buChar char="ü"/>
              <a:defRPr sz="1800" b="1" kern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2369" y="1"/>
            <a:ext cx="12187263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7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609600"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1219200"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828800"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2438400" algn="ctr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600" indent="-3810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200" indent="-3048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ypscloud.vip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ypscloud.vi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-55759" y="-92193"/>
            <a:ext cx="5393132" cy="6990435"/>
          </a:xfrm>
          <a:custGeom>
            <a:avLst/>
            <a:gdLst>
              <a:gd name="connsiteX0" fmla="*/ 0 w 5525095"/>
              <a:gd name="connsiteY0" fmla="*/ 6502400 h 6502400"/>
              <a:gd name="connsiteX1" fmla="*/ 1381274 w 5525095"/>
              <a:gd name="connsiteY1" fmla="*/ 0 h 6502400"/>
              <a:gd name="connsiteX2" fmla="*/ 5525095 w 5525095"/>
              <a:gd name="connsiteY2" fmla="*/ 0 h 6502400"/>
              <a:gd name="connsiteX3" fmla="*/ 4143821 w 5525095"/>
              <a:gd name="connsiteY3" fmla="*/ 6502400 h 6502400"/>
              <a:gd name="connsiteX4" fmla="*/ 0 w 5525095"/>
              <a:gd name="connsiteY4" fmla="*/ 6502400 h 6502400"/>
              <a:gd name="connsiteX0-1" fmla="*/ 0 w 5525095"/>
              <a:gd name="connsiteY0-2" fmla="*/ 6502400 h 6832600"/>
              <a:gd name="connsiteX1-3" fmla="*/ 1381274 w 5525095"/>
              <a:gd name="connsiteY1-4" fmla="*/ 0 h 6832600"/>
              <a:gd name="connsiteX2-5" fmla="*/ 5525095 w 5525095"/>
              <a:gd name="connsiteY2-6" fmla="*/ 0 h 6832600"/>
              <a:gd name="connsiteX3-7" fmla="*/ 2505521 w 5525095"/>
              <a:gd name="connsiteY3-8" fmla="*/ 6832600 h 6832600"/>
              <a:gd name="connsiteX4-9" fmla="*/ 0 w 5525095"/>
              <a:gd name="connsiteY4-10" fmla="*/ 6502400 h 6832600"/>
              <a:gd name="connsiteX0-11" fmla="*/ 0 w 8204795"/>
              <a:gd name="connsiteY0-12" fmla="*/ 6642100 h 6832600"/>
              <a:gd name="connsiteX1-13" fmla="*/ 4060974 w 8204795"/>
              <a:gd name="connsiteY1-14" fmla="*/ 0 h 6832600"/>
              <a:gd name="connsiteX2-15" fmla="*/ 8204795 w 8204795"/>
              <a:gd name="connsiteY2-16" fmla="*/ 0 h 6832600"/>
              <a:gd name="connsiteX3-17" fmla="*/ 5185221 w 8204795"/>
              <a:gd name="connsiteY3-18" fmla="*/ 6832600 h 6832600"/>
              <a:gd name="connsiteX4-19" fmla="*/ 0 w 8204795"/>
              <a:gd name="connsiteY4-20" fmla="*/ 6642100 h 6832600"/>
              <a:gd name="connsiteX0-21" fmla="*/ 0 w 7988895"/>
              <a:gd name="connsiteY0-22" fmla="*/ 6692900 h 6832600"/>
              <a:gd name="connsiteX1-23" fmla="*/ 3845074 w 7988895"/>
              <a:gd name="connsiteY1-24" fmla="*/ 0 h 6832600"/>
              <a:gd name="connsiteX2-25" fmla="*/ 7988895 w 7988895"/>
              <a:gd name="connsiteY2-26" fmla="*/ 0 h 6832600"/>
              <a:gd name="connsiteX3-27" fmla="*/ 4969321 w 7988895"/>
              <a:gd name="connsiteY3-28" fmla="*/ 6832600 h 6832600"/>
              <a:gd name="connsiteX4-29" fmla="*/ 0 w 7988895"/>
              <a:gd name="connsiteY4-30" fmla="*/ 6692900 h 6832600"/>
              <a:gd name="connsiteX0-31" fmla="*/ 0 w 7480895"/>
              <a:gd name="connsiteY0-32" fmla="*/ 6705600 h 6832600"/>
              <a:gd name="connsiteX1-33" fmla="*/ 3337074 w 7480895"/>
              <a:gd name="connsiteY1-34" fmla="*/ 0 h 6832600"/>
              <a:gd name="connsiteX2-35" fmla="*/ 7480895 w 7480895"/>
              <a:gd name="connsiteY2-36" fmla="*/ 0 h 6832600"/>
              <a:gd name="connsiteX3-37" fmla="*/ 4461321 w 7480895"/>
              <a:gd name="connsiteY3-38" fmla="*/ 6832600 h 6832600"/>
              <a:gd name="connsiteX4-39" fmla="*/ 0 w 7480895"/>
              <a:gd name="connsiteY4-40" fmla="*/ 6705600 h 6832600"/>
              <a:gd name="connsiteX0-41" fmla="*/ 0 w 7442795"/>
              <a:gd name="connsiteY0-42" fmla="*/ 6870700 h 6870700"/>
              <a:gd name="connsiteX1-43" fmla="*/ 3298974 w 7442795"/>
              <a:gd name="connsiteY1-44" fmla="*/ 0 h 6870700"/>
              <a:gd name="connsiteX2-45" fmla="*/ 7442795 w 7442795"/>
              <a:gd name="connsiteY2-46" fmla="*/ 0 h 6870700"/>
              <a:gd name="connsiteX3-47" fmla="*/ 4423221 w 7442795"/>
              <a:gd name="connsiteY3-48" fmla="*/ 6832600 h 6870700"/>
              <a:gd name="connsiteX4-49" fmla="*/ 0 w 7442795"/>
              <a:gd name="connsiteY4-50" fmla="*/ 6870700 h 6870700"/>
              <a:gd name="connsiteX0-51" fmla="*/ 0 w 7442795"/>
              <a:gd name="connsiteY0-52" fmla="*/ 6896100 h 6896100"/>
              <a:gd name="connsiteX1-53" fmla="*/ 2562374 w 7442795"/>
              <a:gd name="connsiteY1-54" fmla="*/ 0 h 6896100"/>
              <a:gd name="connsiteX2-55" fmla="*/ 7442795 w 7442795"/>
              <a:gd name="connsiteY2-56" fmla="*/ 25400 h 6896100"/>
              <a:gd name="connsiteX3-57" fmla="*/ 4423221 w 7442795"/>
              <a:gd name="connsiteY3-58" fmla="*/ 6858000 h 6896100"/>
              <a:gd name="connsiteX4-59" fmla="*/ 0 w 7442795"/>
              <a:gd name="connsiteY4-60" fmla="*/ 6896100 h 6896100"/>
              <a:gd name="connsiteX0-61" fmla="*/ 0 w 7442795"/>
              <a:gd name="connsiteY0-62" fmla="*/ 6883400 h 6883400"/>
              <a:gd name="connsiteX1-63" fmla="*/ 1914674 w 7442795"/>
              <a:gd name="connsiteY1-64" fmla="*/ 0 h 6883400"/>
              <a:gd name="connsiteX2-65" fmla="*/ 7442795 w 7442795"/>
              <a:gd name="connsiteY2-66" fmla="*/ 12700 h 6883400"/>
              <a:gd name="connsiteX3-67" fmla="*/ 4423221 w 7442795"/>
              <a:gd name="connsiteY3-68" fmla="*/ 6845300 h 6883400"/>
              <a:gd name="connsiteX4-69" fmla="*/ 0 w 7442795"/>
              <a:gd name="connsiteY4-70" fmla="*/ 6883400 h 6883400"/>
              <a:gd name="connsiteX0-71" fmla="*/ 0 w 8496895"/>
              <a:gd name="connsiteY0-72" fmla="*/ 6908800 h 6908800"/>
              <a:gd name="connsiteX1-73" fmla="*/ 2968774 w 8496895"/>
              <a:gd name="connsiteY1-74" fmla="*/ 0 h 6908800"/>
              <a:gd name="connsiteX2-75" fmla="*/ 8496895 w 8496895"/>
              <a:gd name="connsiteY2-76" fmla="*/ 12700 h 6908800"/>
              <a:gd name="connsiteX3-77" fmla="*/ 5477321 w 8496895"/>
              <a:gd name="connsiteY3-78" fmla="*/ 6845300 h 6908800"/>
              <a:gd name="connsiteX4-79" fmla="*/ 0 w 8496895"/>
              <a:gd name="connsiteY4-80" fmla="*/ 6908800 h 6908800"/>
              <a:gd name="connsiteX0-81" fmla="*/ 0 w 6858595"/>
              <a:gd name="connsiteY0-82" fmla="*/ 6908800 h 6908800"/>
              <a:gd name="connsiteX1-83" fmla="*/ 2968774 w 6858595"/>
              <a:gd name="connsiteY1-84" fmla="*/ 0 h 6908800"/>
              <a:gd name="connsiteX2-85" fmla="*/ 6858595 w 6858595"/>
              <a:gd name="connsiteY2-86" fmla="*/ 127000 h 6908800"/>
              <a:gd name="connsiteX3-87" fmla="*/ 5477321 w 6858595"/>
              <a:gd name="connsiteY3-88" fmla="*/ 6845300 h 6908800"/>
              <a:gd name="connsiteX4-89" fmla="*/ 0 w 6858595"/>
              <a:gd name="connsiteY4-90" fmla="*/ 6908800 h 6908800"/>
              <a:gd name="connsiteX0-91" fmla="*/ 0 w 7036395"/>
              <a:gd name="connsiteY0-92" fmla="*/ 6908800 h 6908800"/>
              <a:gd name="connsiteX1-93" fmla="*/ 2968774 w 7036395"/>
              <a:gd name="connsiteY1-94" fmla="*/ 0 h 6908800"/>
              <a:gd name="connsiteX2-95" fmla="*/ 7036395 w 7036395"/>
              <a:gd name="connsiteY2-96" fmla="*/ 0 h 6908800"/>
              <a:gd name="connsiteX3-97" fmla="*/ 5477321 w 7036395"/>
              <a:gd name="connsiteY3-98" fmla="*/ 6845300 h 6908800"/>
              <a:gd name="connsiteX4-99" fmla="*/ 0 w 7036395"/>
              <a:gd name="connsiteY4-100" fmla="*/ 6908800 h 6908800"/>
              <a:gd name="connsiteX0-101" fmla="*/ 0 w 7036395"/>
              <a:gd name="connsiteY0-102" fmla="*/ 6908800 h 6908800"/>
              <a:gd name="connsiteX1-103" fmla="*/ 1292374 w 7036395"/>
              <a:gd name="connsiteY1-104" fmla="*/ 0 h 6908800"/>
              <a:gd name="connsiteX2-105" fmla="*/ 7036395 w 7036395"/>
              <a:gd name="connsiteY2-106" fmla="*/ 0 h 6908800"/>
              <a:gd name="connsiteX3-107" fmla="*/ 5477321 w 7036395"/>
              <a:gd name="connsiteY3-108" fmla="*/ 6845300 h 6908800"/>
              <a:gd name="connsiteX4-109" fmla="*/ 0 w 7036395"/>
              <a:gd name="connsiteY4-110" fmla="*/ 6908800 h 6908800"/>
              <a:gd name="connsiteX0-111" fmla="*/ 0 w 7036395"/>
              <a:gd name="connsiteY0-112" fmla="*/ 6934200 h 6934200"/>
              <a:gd name="connsiteX1-113" fmla="*/ 1063774 w 7036395"/>
              <a:gd name="connsiteY1-114" fmla="*/ 0 h 6934200"/>
              <a:gd name="connsiteX2-115" fmla="*/ 7036395 w 7036395"/>
              <a:gd name="connsiteY2-116" fmla="*/ 25400 h 6934200"/>
              <a:gd name="connsiteX3-117" fmla="*/ 5477321 w 7036395"/>
              <a:gd name="connsiteY3-118" fmla="*/ 6870700 h 6934200"/>
              <a:gd name="connsiteX4-119" fmla="*/ 0 w 7036395"/>
              <a:gd name="connsiteY4-120" fmla="*/ 6934200 h 6934200"/>
              <a:gd name="connsiteX0-121" fmla="*/ 0 w 8522295"/>
              <a:gd name="connsiteY0-122" fmla="*/ 6934200 h 6934200"/>
              <a:gd name="connsiteX1-123" fmla="*/ 1063774 w 8522295"/>
              <a:gd name="connsiteY1-124" fmla="*/ 0 h 6934200"/>
              <a:gd name="connsiteX2-125" fmla="*/ 8522295 w 8522295"/>
              <a:gd name="connsiteY2-126" fmla="*/ 25400 h 6934200"/>
              <a:gd name="connsiteX3-127" fmla="*/ 5477321 w 8522295"/>
              <a:gd name="connsiteY3-128" fmla="*/ 6870700 h 6934200"/>
              <a:gd name="connsiteX4-129" fmla="*/ 0 w 8522295"/>
              <a:gd name="connsiteY4-130" fmla="*/ 6934200 h 6934200"/>
              <a:gd name="connsiteX0-131" fmla="*/ 295126 w 7458521"/>
              <a:gd name="connsiteY0-132" fmla="*/ 6934200 h 6934200"/>
              <a:gd name="connsiteX1-133" fmla="*/ 0 w 7458521"/>
              <a:gd name="connsiteY1-134" fmla="*/ 0 h 6934200"/>
              <a:gd name="connsiteX2-135" fmla="*/ 7458521 w 7458521"/>
              <a:gd name="connsiteY2-136" fmla="*/ 25400 h 6934200"/>
              <a:gd name="connsiteX3-137" fmla="*/ 4413547 w 7458521"/>
              <a:gd name="connsiteY3-138" fmla="*/ 6870700 h 6934200"/>
              <a:gd name="connsiteX4-139" fmla="*/ 295126 w 7458521"/>
              <a:gd name="connsiteY4-140" fmla="*/ 6934200 h 6934200"/>
              <a:gd name="connsiteX0-141" fmla="*/ 0 w 7163395"/>
              <a:gd name="connsiteY0-142" fmla="*/ 6908800 h 6908800"/>
              <a:gd name="connsiteX1-143" fmla="*/ 479574 w 7163395"/>
              <a:gd name="connsiteY1-144" fmla="*/ 12700 h 6908800"/>
              <a:gd name="connsiteX2-145" fmla="*/ 7163395 w 7163395"/>
              <a:gd name="connsiteY2-146" fmla="*/ 0 h 6908800"/>
              <a:gd name="connsiteX3-147" fmla="*/ 4118421 w 7163395"/>
              <a:gd name="connsiteY3-148" fmla="*/ 6845300 h 6908800"/>
              <a:gd name="connsiteX4-149" fmla="*/ 0 w 7163395"/>
              <a:gd name="connsiteY4-150" fmla="*/ 6908800 h 6908800"/>
              <a:gd name="connsiteX0-151" fmla="*/ 0 w 7163395"/>
              <a:gd name="connsiteY0-152" fmla="*/ 6908800 h 6908800"/>
              <a:gd name="connsiteX1-153" fmla="*/ 1139974 w 7163395"/>
              <a:gd name="connsiteY1-154" fmla="*/ 0 h 6908800"/>
              <a:gd name="connsiteX2-155" fmla="*/ 7163395 w 7163395"/>
              <a:gd name="connsiteY2-156" fmla="*/ 0 h 6908800"/>
              <a:gd name="connsiteX3-157" fmla="*/ 4118421 w 7163395"/>
              <a:gd name="connsiteY3-158" fmla="*/ 6845300 h 6908800"/>
              <a:gd name="connsiteX4-159" fmla="*/ 0 w 7163395"/>
              <a:gd name="connsiteY4-160" fmla="*/ 6908800 h 6908800"/>
              <a:gd name="connsiteX0-161" fmla="*/ 0 w 6566495"/>
              <a:gd name="connsiteY0-162" fmla="*/ 6896100 h 6896100"/>
              <a:gd name="connsiteX1-163" fmla="*/ 543074 w 6566495"/>
              <a:gd name="connsiteY1-164" fmla="*/ 0 h 6896100"/>
              <a:gd name="connsiteX2-165" fmla="*/ 6566495 w 6566495"/>
              <a:gd name="connsiteY2-166" fmla="*/ 0 h 6896100"/>
              <a:gd name="connsiteX3-167" fmla="*/ 3521521 w 6566495"/>
              <a:gd name="connsiteY3-168" fmla="*/ 6845300 h 6896100"/>
              <a:gd name="connsiteX4-169" fmla="*/ 0 w 6566495"/>
              <a:gd name="connsiteY4-170" fmla="*/ 6896100 h 6896100"/>
              <a:gd name="connsiteX0-171" fmla="*/ 0 w 6401395"/>
              <a:gd name="connsiteY0-172" fmla="*/ 6908800 h 6908800"/>
              <a:gd name="connsiteX1-173" fmla="*/ 377974 w 6401395"/>
              <a:gd name="connsiteY1-174" fmla="*/ 0 h 6908800"/>
              <a:gd name="connsiteX2-175" fmla="*/ 6401395 w 6401395"/>
              <a:gd name="connsiteY2-176" fmla="*/ 0 h 6908800"/>
              <a:gd name="connsiteX3-177" fmla="*/ 3356421 w 6401395"/>
              <a:gd name="connsiteY3-178" fmla="*/ 6845300 h 6908800"/>
              <a:gd name="connsiteX4-179" fmla="*/ 0 w 6401395"/>
              <a:gd name="connsiteY4-180" fmla="*/ 6908800 h 6908800"/>
              <a:gd name="connsiteX0-181" fmla="*/ 0 w 6401395"/>
              <a:gd name="connsiteY0-182" fmla="*/ 6908800 h 6908800"/>
              <a:gd name="connsiteX1-183" fmla="*/ 555774 w 6401395"/>
              <a:gd name="connsiteY1-184" fmla="*/ 12700 h 6908800"/>
              <a:gd name="connsiteX2-185" fmla="*/ 6401395 w 6401395"/>
              <a:gd name="connsiteY2-186" fmla="*/ 0 h 6908800"/>
              <a:gd name="connsiteX3-187" fmla="*/ 3356421 w 6401395"/>
              <a:gd name="connsiteY3-188" fmla="*/ 6845300 h 6908800"/>
              <a:gd name="connsiteX4-189" fmla="*/ 0 w 6401395"/>
              <a:gd name="connsiteY4-190" fmla="*/ 6908800 h 6908800"/>
              <a:gd name="connsiteX0-191" fmla="*/ 0 w 6401395"/>
              <a:gd name="connsiteY0-192" fmla="*/ 6908800 h 6908800"/>
              <a:gd name="connsiteX1-193" fmla="*/ 543074 w 6401395"/>
              <a:gd name="connsiteY1-194" fmla="*/ 0 h 6908800"/>
              <a:gd name="connsiteX2-195" fmla="*/ 6401395 w 6401395"/>
              <a:gd name="connsiteY2-196" fmla="*/ 0 h 6908800"/>
              <a:gd name="connsiteX3-197" fmla="*/ 3356421 w 6401395"/>
              <a:gd name="connsiteY3-198" fmla="*/ 6845300 h 6908800"/>
              <a:gd name="connsiteX4-199" fmla="*/ 0 w 6401395"/>
              <a:gd name="connsiteY4-200" fmla="*/ 6908800 h 6908800"/>
              <a:gd name="connsiteX0-201" fmla="*/ 0 w 6401395"/>
              <a:gd name="connsiteY0-202" fmla="*/ 6883400 h 6883400"/>
              <a:gd name="connsiteX1-203" fmla="*/ 543074 w 6401395"/>
              <a:gd name="connsiteY1-204" fmla="*/ 0 h 6883400"/>
              <a:gd name="connsiteX2-205" fmla="*/ 6401395 w 6401395"/>
              <a:gd name="connsiteY2-206" fmla="*/ 0 h 6883400"/>
              <a:gd name="connsiteX3-207" fmla="*/ 3356421 w 6401395"/>
              <a:gd name="connsiteY3-208" fmla="*/ 6845300 h 6883400"/>
              <a:gd name="connsiteX4-209" fmla="*/ 0 w 6401395"/>
              <a:gd name="connsiteY4-210" fmla="*/ 6883400 h 6883400"/>
              <a:gd name="connsiteX0-211" fmla="*/ 0 w 7374789"/>
              <a:gd name="connsiteY0-212" fmla="*/ 6883400 h 6883400"/>
              <a:gd name="connsiteX1-213" fmla="*/ 543074 w 7374789"/>
              <a:gd name="connsiteY1-214" fmla="*/ 0 h 6883400"/>
              <a:gd name="connsiteX2-215" fmla="*/ 7374789 w 7374789"/>
              <a:gd name="connsiteY2-216" fmla="*/ 0 h 6883400"/>
              <a:gd name="connsiteX3-217" fmla="*/ 3356421 w 7374789"/>
              <a:gd name="connsiteY3-218" fmla="*/ 6845300 h 6883400"/>
              <a:gd name="connsiteX4-219" fmla="*/ 0 w 7374789"/>
              <a:gd name="connsiteY4-220" fmla="*/ 6883400 h 6883400"/>
              <a:gd name="connsiteX0-221" fmla="*/ 0 w 7374789"/>
              <a:gd name="connsiteY0-222" fmla="*/ 6883400 h 6933791"/>
              <a:gd name="connsiteX1-223" fmla="*/ 543074 w 7374789"/>
              <a:gd name="connsiteY1-224" fmla="*/ 0 h 6933791"/>
              <a:gd name="connsiteX2-225" fmla="*/ 7374789 w 7374789"/>
              <a:gd name="connsiteY2-226" fmla="*/ 0 h 6933791"/>
              <a:gd name="connsiteX3-227" fmla="*/ 3297427 w 7374789"/>
              <a:gd name="connsiteY3-228" fmla="*/ 6933791 h 6933791"/>
              <a:gd name="connsiteX4-229" fmla="*/ 0 w 7374789"/>
              <a:gd name="connsiteY4-230" fmla="*/ 6883400 h 6933791"/>
              <a:gd name="connsiteX0-231" fmla="*/ 0 w 7551770"/>
              <a:gd name="connsiteY0-232" fmla="*/ 6912897 h 6933791"/>
              <a:gd name="connsiteX1-233" fmla="*/ 720055 w 7551770"/>
              <a:gd name="connsiteY1-234" fmla="*/ 0 h 6933791"/>
              <a:gd name="connsiteX2-235" fmla="*/ 7551770 w 7551770"/>
              <a:gd name="connsiteY2-236" fmla="*/ 0 h 6933791"/>
              <a:gd name="connsiteX3-237" fmla="*/ 3474408 w 7551770"/>
              <a:gd name="connsiteY3-238" fmla="*/ 6933791 h 6933791"/>
              <a:gd name="connsiteX4-239" fmla="*/ 0 w 7551770"/>
              <a:gd name="connsiteY4-240" fmla="*/ 6912897 h 6933791"/>
              <a:gd name="connsiteX0-241" fmla="*/ 0 w 7551770"/>
              <a:gd name="connsiteY0-242" fmla="*/ 6912897 h 6933791"/>
              <a:gd name="connsiteX1-243" fmla="*/ 1457475 w 7551770"/>
              <a:gd name="connsiteY1-244" fmla="*/ 29496 h 6933791"/>
              <a:gd name="connsiteX2-245" fmla="*/ 7551770 w 7551770"/>
              <a:gd name="connsiteY2-246" fmla="*/ 0 h 6933791"/>
              <a:gd name="connsiteX3-247" fmla="*/ 3474408 w 7551770"/>
              <a:gd name="connsiteY3-248" fmla="*/ 6933791 h 6933791"/>
              <a:gd name="connsiteX4-249" fmla="*/ 0 w 7551770"/>
              <a:gd name="connsiteY4-250" fmla="*/ 6912897 h 6933791"/>
              <a:gd name="connsiteX0-251" fmla="*/ 0 w 7551770"/>
              <a:gd name="connsiteY0-252" fmla="*/ 6912897 h 6933791"/>
              <a:gd name="connsiteX1-253" fmla="*/ 1929423 w 7551770"/>
              <a:gd name="connsiteY1-254" fmla="*/ 58993 h 6933791"/>
              <a:gd name="connsiteX2-255" fmla="*/ 7551770 w 7551770"/>
              <a:gd name="connsiteY2-256" fmla="*/ 0 h 6933791"/>
              <a:gd name="connsiteX3-257" fmla="*/ 3474408 w 7551770"/>
              <a:gd name="connsiteY3-258" fmla="*/ 6933791 h 6933791"/>
              <a:gd name="connsiteX4-259" fmla="*/ 0 w 7551770"/>
              <a:gd name="connsiteY4-260" fmla="*/ 6912897 h 6933791"/>
              <a:gd name="connsiteX0-261" fmla="*/ 0 w 7551770"/>
              <a:gd name="connsiteY0-262" fmla="*/ 6912898 h 6933792"/>
              <a:gd name="connsiteX1-263" fmla="*/ 1899926 w 7551770"/>
              <a:gd name="connsiteY1-264" fmla="*/ 0 h 6933792"/>
              <a:gd name="connsiteX2-265" fmla="*/ 7551770 w 7551770"/>
              <a:gd name="connsiteY2-266" fmla="*/ 1 h 6933792"/>
              <a:gd name="connsiteX3-267" fmla="*/ 3474408 w 7551770"/>
              <a:gd name="connsiteY3-268" fmla="*/ 6933792 h 6933792"/>
              <a:gd name="connsiteX4-269" fmla="*/ 0 w 7551770"/>
              <a:gd name="connsiteY4-270" fmla="*/ 6912898 h 6933792"/>
              <a:gd name="connsiteX0-271" fmla="*/ 0 w 7551770"/>
              <a:gd name="connsiteY0-272" fmla="*/ 7001388 h 7022282"/>
              <a:gd name="connsiteX1-273" fmla="*/ 2283384 w 7551770"/>
              <a:gd name="connsiteY1-274" fmla="*/ 0 h 7022282"/>
              <a:gd name="connsiteX2-275" fmla="*/ 7551770 w 7551770"/>
              <a:gd name="connsiteY2-276" fmla="*/ 88491 h 7022282"/>
              <a:gd name="connsiteX3-277" fmla="*/ 3474408 w 7551770"/>
              <a:gd name="connsiteY3-278" fmla="*/ 7022282 h 7022282"/>
              <a:gd name="connsiteX4-279" fmla="*/ 0 w 7551770"/>
              <a:gd name="connsiteY4-280" fmla="*/ 7001388 h 7022282"/>
              <a:gd name="connsiteX0-281" fmla="*/ 17364 w 7569134"/>
              <a:gd name="connsiteY0-282" fmla="*/ 6912897 h 6933791"/>
              <a:gd name="connsiteX1-283" fmla="*/ 0 w 7569134"/>
              <a:gd name="connsiteY1-284" fmla="*/ 29496 h 6933791"/>
              <a:gd name="connsiteX2-285" fmla="*/ 7569134 w 7569134"/>
              <a:gd name="connsiteY2-286" fmla="*/ 0 h 6933791"/>
              <a:gd name="connsiteX3-287" fmla="*/ 3491772 w 7569134"/>
              <a:gd name="connsiteY3-288" fmla="*/ 6933791 h 6933791"/>
              <a:gd name="connsiteX4-289" fmla="*/ 17364 w 7569134"/>
              <a:gd name="connsiteY4-290" fmla="*/ 6912897 h 6933791"/>
              <a:gd name="connsiteX0-291" fmla="*/ 17364 w 5297882"/>
              <a:gd name="connsiteY0-292" fmla="*/ 6883401 h 6904295"/>
              <a:gd name="connsiteX1-293" fmla="*/ 0 w 5297882"/>
              <a:gd name="connsiteY1-294" fmla="*/ 0 h 6904295"/>
              <a:gd name="connsiteX2-295" fmla="*/ 5297882 w 5297882"/>
              <a:gd name="connsiteY2-296" fmla="*/ 58995 h 6904295"/>
              <a:gd name="connsiteX3-297" fmla="*/ 3491772 w 5297882"/>
              <a:gd name="connsiteY3-298" fmla="*/ 6904295 h 6904295"/>
              <a:gd name="connsiteX4-299" fmla="*/ 17364 w 5297882"/>
              <a:gd name="connsiteY4-300" fmla="*/ 6883401 h 6904295"/>
              <a:gd name="connsiteX0-301" fmla="*/ 17364 w 5393132"/>
              <a:gd name="connsiteY0-302" fmla="*/ 6883401 h 6904295"/>
              <a:gd name="connsiteX1-303" fmla="*/ 0 w 5393132"/>
              <a:gd name="connsiteY1-304" fmla="*/ 0 h 6904295"/>
              <a:gd name="connsiteX2-305" fmla="*/ 5393132 w 5393132"/>
              <a:gd name="connsiteY2-306" fmla="*/ 40236 h 6904295"/>
              <a:gd name="connsiteX3-307" fmla="*/ 3491772 w 5393132"/>
              <a:gd name="connsiteY3-308" fmla="*/ 6904295 h 6904295"/>
              <a:gd name="connsiteX4-309" fmla="*/ 17364 w 5393132"/>
              <a:gd name="connsiteY4-310" fmla="*/ 6883401 h 6904295"/>
              <a:gd name="connsiteX0-311" fmla="*/ 17364 w 5393132"/>
              <a:gd name="connsiteY0-312" fmla="*/ 6883401 h 6883401"/>
              <a:gd name="connsiteX1-313" fmla="*/ 0 w 5393132"/>
              <a:gd name="connsiteY1-314" fmla="*/ 0 h 6883401"/>
              <a:gd name="connsiteX2-315" fmla="*/ 5393132 w 5393132"/>
              <a:gd name="connsiteY2-316" fmla="*/ 40236 h 6883401"/>
              <a:gd name="connsiteX3-317" fmla="*/ 3567972 w 5393132"/>
              <a:gd name="connsiteY3-318" fmla="*/ 6866778 h 6883401"/>
              <a:gd name="connsiteX4-319" fmla="*/ 17364 w 5393132"/>
              <a:gd name="connsiteY4-320" fmla="*/ 6883401 h 6883401"/>
              <a:gd name="connsiteX0-321" fmla="*/ 17364 w 5393132"/>
              <a:gd name="connsiteY0-322" fmla="*/ 6883401 h 6883401"/>
              <a:gd name="connsiteX1-323" fmla="*/ 0 w 5393132"/>
              <a:gd name="connsiteY1-324" fmla="*/ 0 h 6883401"/>
              <a:gd name="connsiteX2-325" fmla="*/ 5393132 w 5393132"/>
              <a:gd name="connsiteY2-326" fmla="*/ 40236 h 6883401"/>
              <a:gd name="connsiteX3-327" fmla="*/ 3720372 w 5393132"/>
              <a:gd name="connsiteY3-328" fmla="*/ 6829262 h 6883401"/>
              <a:gd name="connsiteX4-329" fmla="*/ 17364 w 5393132"/>
              <a:gd name="connsiteY4-330" fmla="*/ 6883401 h 6883401"/>
              <a:gd name="connsiteX0-331" fmla="*/ 17364 w 5393132"/>
              <a:gd name="connsiteY0-332" fmla="*/ 6883401 h 6883401"/>
              <a:gd name="connsiteX1-333" fmla="*/ 0 w 5393132"/>
              <a:gd name="connsiteY1-334" fmla="*/ 0 h 6883401"/>
              <a:gd name="connsiteX2-335" fmla="*/ 5393132 w 5393132"/>
              <a:gd name="connsiteY2-336" fmla="*/ 40236 h 6883401"/>
              <a:gd name="connsiteX3-337" fmla="*/ 3796572 w 5393132"/>
              <a:gd name="connsiteY3-338" fmla="*/ 6829262 h 6883401"/>
              <a:gd name="connsiteX4-339" fmla="*/ 17364 w 5393132"/>
              <a:gd name="connsiteY4-340" fmla="*/ 6883401 h 6883401"/>
              <a:gd name="connsiteX0-341" fmla="*/ 17364 w 5393132"/>
              <a:gd name="connsiteY0-342" fmla="*/ 6883401 h 6883401"/>
              <a:gd name="connsiteX1-343" fmla="*/ 0 w 5393132"/>
              <a:gd name="connsiteY1-344" fmla="*/ 0 h 6883401"/>
              <a:gd name="connsiteX2-345" fmla="*/ 5393132 w 5393132"/>
              <a:gd name="connsiteY2-346" fmla="*/ 40236 h 6883401"/>
              <a:gd name="connsiteX3-347" fmla="*/ 3948972 w 5393132"/>
              <a:gd name="connsiteY3-348" fmla="*/ 6866778 h 6883401"/>
              <a:gd name="connsiteX4-349" fmla="*/ 17364 w 5393132"/>
              <a:gd name="connsiteY4-350" fmla="*/ 6883401 h 6883401"/>
              <a:gd name="connsiteX0-351" fmla="*/ 17364 w 5393132"/>
              <a:gd name="connsiteY0-352" fmla="*/ 6883401 h 6883401"/>
              <a:gd name="connsiteX1-353" fmla="*/ 0 w 5393132"/>
              <a:gd name="connsiteY1-354" fmla="*/ 0 h 6883401"/>
              <a:gd name="connsiteX2-355" fmla="*/ 5393132 w 5393132"/>
              <a:gd name="connsiteY2-356" fmla="*/ 40236 h 6883401"/>
              <a:gd name="connsiteX3-357" fmla="*/ 3872772 w 5393132"/>
              <a:gd name="connsiteY3-358" fmla="*/ 6848020 h 6883401"/>
              <a:gd name="connsiteX4-359" fmla="*/ 17364 w 5393132"/>
              <a:gd name="connsiteY4-360" fmla="*/ 6883401 h 6883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93132" h="6883401">
                <a:moveTo>
                  <a:pt x="17364" y="6883401"/>
                </a:moveTo>
                <a:lnTo>
                  <a:pt x="0" y="0"/>
                </a:lnTo>
                <a:lnTo>
                  <a:pt x="5393132" y="40236"/>
                </a:lnTo>
                <a:lnTo>
                  <a:pt x="3872772" y="6848020"/>
                </a:lnTo>
                <a:lnTo>
                  <a:pt x="17364" y="6883401"/>
                </a:lnTo>
                <a:close/>
              </a:path>
            </a:pathLst>
          </a:cu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21"/>
          <p:cNvSpPr/>
          <p:nvPr/>
        </p:nvSpPr>
        <p:spPr>
          <a:xfrm>
            <a:off x="3553274" y="0"/>
            <a:ext cx="8758648" cy="7028631"/>
          </a:xfrm>
          <a:custGeom>
            <a:avLst/>
            <a:gdLst>
              <a:gd name="connsiteX0" fmla="*/ 0 w 5734050"/>
              <a:gd name="connsiteY0" fmla="*/ 7029450 h 7029450"/>
              <a:gd name="connsiteX1" fmla="*/ 1433513 w 5734050"/>
              <a:gd name="connsiteY1" fmla="*/ 0 h 7029450"/>
              <a:gd name="connsiteX2" fmla="*/ 5734050 w 5734050"/>
              <a:gd name="connsiteY2" fmla="*/ 0 h 7029450"/>
              <a:gd name="connsiteX3" fmla="*/ 4300538 w 5734050"/>
              <a:gd name="connsiteY3" fmla="*/ 7029450 h 7029450"/>
              <a:gd name="connsiteX4" fmla="*/ 0 w 5734050"/>
              <a:gd name="connsiteY4" fmla="*/ 7029450 h 7029450"/>
              <a:gd name="connsiteX0-1" fmla="*/ 0 w 6686550"/>
              <a:gd name="connsiteY0-2" fmla="*/ 6864350 h 7029450"/>
              <a:gd name="connsiteX1-3" fmla="*/ 2386013 w 6686550"/>
              <a:gd name="connsiteY1-4" fmla="*/ 0 h 7029450"/>
              <a:gd name="connsiteX2-5" fmla="*/ 6686550 w 6686550"/>
              <a:gd name="connsiteY2-6" fmla="*/ 0 h 7029450"/>
              <a:gd name="connsiteX3-7" fmla="*/ 5253038 w 6686550"/>
              <a:gd name="connsiteY3-8" fmla="*/ 7029450 h 7029450"/>
              <a:gd name="connsiteX4-9" fmla="*/ 0 w 6686550"/>
              <a:gd name="connsiteY4-10" fmla="*/ 6864350 h 7029450"/>
              <a:gd name="connsiteX0-11" fmla="*/ 0 w 6686550"/>
              <a:gd name="connsiteY0-12" fmla="*/ 6864350 h 6864350"/>
              <a:gd name="connsiteX1-13" fmla="*/ 2386013 w 6686550"/>
              <a:gd name="connsiteY1-14" fmla="*/ 0 h 6864350"/>
              <a:gd name="connsiteX2-15" fmla="*/ 6686550 w 6686550"/>
              <a:gd name="connsiteY2-16" fmla="*/ 0 h 6864350"/>
              <a:gd name="connsiteX3-17" fmla="*/ 6103938 w 6686550"/>
              <a:gd name="connsiteY3-18" fmla="*/ 6864350 h 6864350"/>
              <a:gd name="connsiteX4-19" fmla="*/ 0 w 6686550"/>
              <a:gd name="connsiteY4-20" fmla="*/ 6864350 h 6864350"/>
              <a:gd name="connsiteX0-21" fmla="*/ 0 w 6103938"/>
              <a:gd name="connsiteY0-22" fmla="*/ 6864350 h 6864350"/>
              <a:gd name="connsiteX1-23" fmla="*/ 2386013 w 6103938"/>
              <a:gd name="connsiteY1-24" fmla="*/ 0 h 6864350"/>
              <a:gd name="connsiteX2-25" fmla="*/ 6013450 w 6103938"/>
              <a:gd name="connsiteY2-26" fmla="*/ 25400 h 6864350"/>
              <a:gd name="connsiteX3-27" fmla="*/ 6103938 w 6103938"/>
              <a:gd name="connsiteY3-28" fmla="*/ 6864350 h 6864350"/>
              <a:gd name="connsiteX4-29" fmla="*/ 0 w 6103938"/>
              <a:gd name="connsiteY4-30" fmla="*/ 6864350 h 6864350"/>
              <a:gd name="connsiteX0-31" fmla="*/ 0 w 6115050"/>
              <a:gd name="connsiteY0-32" fmla="*/ 6864350 h 6864350"/>
              <a:gd name="connsiteX1-33" fmla="*/ 2386013 w 6115050"/>
              <a:gd name="connsiteY1-34" fmla="*/ 0 h 6864350"/>
              <a:gd name="connsiteX2-35" fmla="*/ 6115050 w 6115050"/>
              <a:gd name="connsiteY2-36" fmla="*/ 25400 h 6864350"/>
              <a:gd name="connsiteX3-37" fmla="*/ 6103938 w 6115050"/>
              <a:gd name="connsiteY3-38" fmla="*/ 6864350 h 6864350"/>
              <a:gd name="connsiteX4-39" fmla="*/ 0 w 6115050"/>
              <a:gd name="connsiteY4-40" fmla="*/ 6864350 h 6864350"/>
              <a:gd name="connsiteX0-41" fmla="*/ 0 w 6103938"/>
              <a:gd name="connsiteY0-42" fmla="*/ 6864350 h 6864350"/>
              <a:gd name="connsiteX1-43" fmla="*/ 2386013 w 6103938"/>
              <a:gd name="connsiteY1-44" fmla="*/ 0 h 6864350"/>
              <a:gd name="connsiteX2-45" fmla="*/ 6102350 w 6103938"/>
              <a:gd name="connsiteY2-46" fmla="*/ 12700 h 6864350"/>
              <a:gd name="connsiteX3-47" fmla="*/ 6103938 w 6103938"/>
              <a:gd name="connsiteY3-48" fmla="*/ 6864350 h 6864350"/>
              <a:gd name="connsiteX4-49" fmla="*/ 0 w 6103938"/>
              <a:gd name="connsiteY4-50" fmla="*/ 6864350 h 6864350"/>
              <a:gd name="connsiteX0-51" fmla="*/ 0 w 6103938"/>
              <a:gd name="connsiteY0-52" fmla="*/ 6864350 h 6864350"/>
              <a:gd name="connsiteX1-53" fmla="*/ 2805113 w 6103938"/>
              <a:gd name="connsiteY1-54" fmla="*/ 0 h 6864350"/>
              <a:gd name="connsiteX2-55" fmla="*/ 6102350 w 6103938"/>
              <a:gd name="connsiteY2-56" fmla="*/ 12700 h 6864350"/>
              <a:gd name="connsiteX3-57" fmla="*/ 6103938 w 6103938"/>
              <a:gd name="connsiteY3-58" fmla="*/ 6864350 h 6864350"/>
              <a:gd name="connsiteX4-59" fmla="*/ 0 w 6103938"/>
              <a:gd name="connsiteY4-60" fmla="*/ 6864350 h 6864350"/>
              <a:gd name="connsiteX0-61" fmla="*/ 0 w 6103938"/>
              <a:gd name="connsiteY0-62" fmla="*/ 6864350 h 6864350"/>
              <a:gd name="connsiteX1-63" fmla="*/ 3338513 w 6103938"/>
              <a:gd name="connsiteY1-64" fmla="*/ 0 h 6864350"/>
              <a:gd name="connsiteX2-65" fmla="*/ 6102350 w 6103938"/>
              <a:gd name="connsiteY2-66" fmla="*/ 12700 h 6864350"/>
              <a:gd name="connsiteX3-67" fmla="*/ 6103938 w 6103938"/>
              <a:gd name="connsiteY3-68" fmla="*/ 6864350 h 6864350"/>
              <a:gd name="connsiteX4-69" fmla="*/ 0 w 6103938"/>
              <a:gd name="connsiteY4-70" fmla="*/ 6864350 h 6864350"/>
              <a:gd name="connsiteX0-71" fmla="*/ 0 w 6103938"/>
              <a:gd name="connsiteY0-72" fmla="*/ 6851650 h 6851650"/>
              <a:gd name="connsiteX1-73" fmla="*/ 3503613 w 6103938"/>
              <a:gd name="connsiteY1-74" fmla="*/ 12700 h 6851650"/>
              <a:gd name="connsiteX2-75" fmla="*/ 6102350 w 6103938"/>
              <a:gd name="connsiteY2-76" fmla="*/ 0 h 6851650"/>
              <a:gd name="connsiteX3-77" fmla="*/ 6103938 w 6103938"/>
              <a:gd name="connsiteY3-78" fmla="*/ 6851650 h 6851650"/>
              <a:gd name="connsiteX4-79" fmla="*/ 0 w 6103938"/>
              <a:gd name="connsiteY4-80" fmla="*/ 6851650 h 6851650"/>
              <a:gd name="connsiteX0-81" fmla="*/ 0 w 6103938"/>
              <a:gd name="connsiteY0-82" fmla="*/ 6864350 h 6864350"/>
              <a:gd name="connsiteX1-83" fmla="*/ 3605213 w 6103938"/>
              <a:gd name="connsiteY1-84" fmla="*/ 0 h 6864350"/>
              <a:gd name="connsiteX2-85" fmla="*/ 6102350 w 6103938"/>
              <a:gd name="connsiteY2-86" fmla="*/ 12700 h 6864350"/>
              <a:gd name="connsiteX3-87" fmla="*/ 6103938 w 6103938"/>
              <a:gd name="connsiteY3-88" fmla="*/ 6864350 h 6864350"/>
              <a:gd name="connsiteX4-89" fmla="*/ 0 w 6103938"/>
              <a:gd name="connsiteY4-90" fmla="*/ 6864350 h 6864350"/>
              <a:gd name="connsiteX0-91" fmla="*/ 0 w 6103938"/>
              <a:gd name="connsiteY0-92" fmla="*/ 6851650 h 6851650"/>
              <a:gd name="connsiteX1-93" fmla="*/ 3783013 w 6103938"/>
              <a:gd name="connsiteY1-94" fmla="*/ 25400 h 6851650"/>
              <a:gd name="connsiteX2-95" fmla="*/ 6102350 w 6103938"/>
              <a:gd name="connsiteY2-96" fmla="*/ 0 h 6851650"/>
              <a:gd name="connsiteX3-97" fmla="*/ 6103938 w 6103938"/>
              <a:gd name="connsiteY3-98" fmla="*/ 6851650 h 6851650"/>
              <a:gd name="connsiteX4-99" fmla="*/ 0 w 6103938"/>
              <a:gd name="connsiteY4-100" fmla="*/ 6851650 h 6851650"/>
              <a:gd name="connsiteX0-101" fmla="*/ 0 w 6103938"/>
              <a:gd name="connsiteY0-102" fmla="*/ 6851650 h 6851650"/>
              <a:gd name="connsiteX1-103" fmla="*/ 3732213 w 6103938"/>
              <a:gd name="connsiteY1-104" fmla="*/ 12700 h 6851650"/>
              <a:gd name="connsiteX2-105" fmla="*/ 6102350 w 6103938"/>
              <a:gd name="connsiteY2-106" fmla="*/ 0 h 6851650"/>
              <a:gd name="connsiteX3-107" fmla="*/ 6103938 w 6103938"/>
              <a:gd name="connsiteY3-108" fmla="*/ 6851650 h 6851650"/>
              <a:gd name="connsiteX4-109" fmla="*/ 0 w 6103938"/>
              <a:gd name="connsiteY4-110" fmla="*/ 6851650 h 6851650"/>
              <a:gd name="connsiteX0-111" fmla="*/ 0 w 6103938"/>
              <a:gd name="connsiteY0-112" fmla="*/ 6864350 h 6864350"/>
              <a:gd name="connsiteX1-113" fmla="*/ 3732213 w 6103938"/>
              <a:gd name="connsiteY1-114" fmla="*/ 0 h 6864350"/>
              <a:gd name="connsiteX2-115" fmla="*/ 6102350 w 6103938"/>
              <a:gd name="connsiteY2-116" fmla="*/ 12700 h 6864350"/>
              <a:gd name="connsiteX3-117" fmla="*/ 6103938 w 6103938"/>
              <a:gd name="connsiteY3-118" fmla="*/ 6864350 h 6864350"/>
              <a:gd name="connsiteX4-119" fmla="*/ 0 w 6103938"/>
              <a:gd name="connsiteY4-120" fmla="*/ 6864350 h 6864350"/>
              <a:gd name="connsiteX0-121" fmla="*/ 0 w 6103938"/>
              <a:gd name="connsiteY0-122" fmla="*/ 6877050 h 6877050"/>
              <a:gd name="connsiteX1-123" fmla="*/ 3071813 w 6103938"/>
              <a:gd name="connsiteY1-124" fmla="*/ 0 h 6877050"/>
              <a:gd name="connsiteX2-125" fmla="*/ 6102350 w 6103938"/>
              <a:gd name="connsiteY2-126" fmla="*/ 25400 h 6877050"/>
              <a:gd name="connsiteX3-127" fmla="*/ 6103938 w 6103938"/>
              <a:gd name="connsiteY3-128" fmla="*/ 6877050 h 6877050"/>
              <a:gd name="connsiteX4-129" fmla="*/ 0 w 6103938"/>
              <a:gd name="connsiteY4-130" fmla="*/ 6877050 h 6877050"/>
              <a:gd name="connsiteX0-131" fmla="*/ 762767 w 6866705"/>
              <a:gd name="connsiteY0-132" fmla="*/ 6851650 h 6851650"/>
              <a:gd name="connsiteX1-133" fmla="*/ 0 w 6866705"/>
              <a:gd name="connsiteY1-134" fmla="*/ 92588 h 6851650"/>
              <a:gd name="connsiteX2-135" fmla="*/ 6865117 w 6866705"/>
              <a:gd name="connsiteY2-136" fmla="*/ 0 h 6851650"/>
              <a:gd name="connsiteX3-137" fmla="*/ 6866705 w 6866705"/>
              <a:gd name="connsiteY3-138" fmla="*/ 6851650 h 6851650"/>
              <a:gd name="connsiteX4-139" fmla="*/ 762767 w 6866705"/>
              <a:gd name="connsiteY4-140" fmla="*/ 6851650 h 6851650"/>
              <a:gd name="connsiteX0-141" fmla="*/ 0 w 8758648"/>
              <a:gd name="connsiteY0-142" fmla="*/ 7028631 h 7028631"/>
              <a:gd name="connsiteX1-143" fmla="*/ 1891943 w 8758648"/>
              <a:gd name="connsiteY1-144" fmla="*/ 92588 h 7028631"/>
              <a:gd name="connsiteX2-145" fmla="*/ 8757060 w 8758648"/>
              <a:gd name="connsiteY2-146" fmla="*/ 0 h 7028631"/>
              <a:gd name="connsiteX3-147" fmla="*/ 8758648 w 8758648"/>
              <a:gd name="connsiteY3-148" fmla="*/ 6851650 h 7028631"/>
              <a:gd name="connsiteX4-149" fmla="*/ 0 w 8758648"/>
              <a:gd name="connsiteY4-150" fmla="*/ 7028631 h 7028631"/>
              <a:gd name="connsiteX0-151" fmla="*/ 0 w 8758648"/>
              <a:gd name="connsiteY0-152" fmla="*/ 7028631 h 7028631"/>
              <a:gd name="connsiteX1-153" fmla="*/ 1891943 w 8758648"/>
              <a:gd name="connsiteY1-154" fmla="*/ 33594 h 7028631"/>
              <a:gd name="connsiteX2-155" fmla="*/ 8757060 w 8758648"/>
              <a:gd name="connsiteY2-156" fmla="*/ 0 h 7028631"/>
              <a:gd name="connsiteX3-157" fmla="*/ 8758648 w 8758648"/>
              <a:gd name="connsiteY3-158" fmla="*/ 6851650 h 7028631"/>
              <a:gd name="connsiteX4-159" fmla="*/ 0 w 8758648"/>
              <a:gd name="connsiteY4-160" fmla="*/ 7028631 h 7028631"/>
              <a:gd name="connsiteX0-161" fmla="*/ 0 w 8758648"/>
              <a:gd name="connsiteY0-162" fmla="*/ 7028631 h 7028631"/>
              <a:gd name="connsiteX1-163" fmla="*/ 1803452 w 8758648"/>
              <a:gd name="connsiteY1-164" fmla="*/ 4097 h 7028631"/>
              <a:gd name="connsiteX2-165" fmla="*/ 8757060 w 8758648"/>
              <a:gd name="connsiteY2-166" fmla="*/ 0 h 7028631"/>
              <a:gd name="connsiteX3-167" fmla="*/ 8758648 w 8758648"/>
              <a:gd name="connsiteY3-168" fmla="*/ 6851650 h 7028631"/>
              <a:gd name="connsiteX4-169" fmla="*/ 0 w 8758648"/>
              <a:gd name="connsiteY4-170" fmla="*/ 7028631 h 7028631"/>
              <a:gd name="connsiteX0-171" fmla="*/ 0 w 8758648"/>
              <a:gd name="connsiteY0-172" fmla="*/ 7028631 h 7028631"/>
              <a:gd name="connsiteX1-173" fmla="*/ 1803452 w 8758648"/>
              <a:gd name="connsiteY1-174" fmla="*/ 4097 h 7028631"/>
              <a:gd name="connsiteX2-175" fmla="*/ 8757060 w 8758648"/>
              <a:gd name="connsiteY2-176" fmla="*/ 0 h 7028631"/>
              <a:gd name="connsiteX3-177" fmla="*/ 8758648 w 8758648"/>
              <a:gd name="connsiteY3-178" fmla="*/ 7028630 h 7028631"/>
              <a:gd name="connsiteX4-179" fmla="*/ 0 w 8758648"/>
              <a:gd name="connsiteY4-180" fmla="*/ 7028631 h 7028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58648" h="7028631">
                <a:moveTo>
                  <a:pt x="0" y="7028631"/>
                </a:moveTo>
                <a:lnTo>
                  <a:pt x="1803452" y="4097"/>
                </a:lnTo>
                <a:lnTo>
                  <a:pt x="8757060" y="0"/>
                </a:lnTo>
                <a:cubicBezTo>
                  <a:pt x="8757589" y="2283883"/>
                  <a:pt x="8758119" y="4744747"/>
                  <a:pt x="8758648" y="7028630"/>
                </a:cubicBezTo>
                <a:lnTo>
                  <a:pt x="0" y="7028631"/>
                </a:lnTo>
                <a:close/>
              </a:path>
            </a:pathLst>
          </a:custGeom>
          <a:blipFill dpi="0" rotWithShape="1">
            <a:blip r:embed="rId2" cstate="print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7"/>
          <p:cNvGrpSpPr/>
          <p:nvPr/>
        </p:nvGrpSpPr>
        <p:grpSpPr>
          <a:xfrm>
            <a:off x="5063462" y="2880034"/>
            <a:ext cx="6976138" cy="3319914"/>
            <a:chOff x="480552" y="2971598"/>
            <a:chExt cx="6976138" cy="3319914"/>
          </a:xfrm>
        </p:grpSpPr>
        <p:sp>
          <p:nvSpPr>
            <p:cNvPr id="23" name="文本框 22"/>
            <p:cNvSpPr txBox="1"/>
            <p:nvPr/>
          </p:nvSpPr>
          <p:spPr>
            <a:xfrm>
              <a:off x="480552" y="2971598"/>
              <a:ext cx="69761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cap="all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 Cloud</a:t>
              </a:r>
              <a:r>
                <a:rPr lang="zh-CN" altLang="en-US" sz="4400" b="1" cap="all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技术培训</a:t>
              </a:r>
              <a:endParaRPr lang="en-US" altLang="zh-CN" sz="4400" b="1" cap="all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4400" b="1" cap="all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</a:rPr>
                <a:t>section 1</a:t>
              </a:r>
              <a:endParaRPr lang="en-US" altLang="zh-CN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26997" y="4814184"/>
              <a:ext cx="15176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浪潮国际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dirty="0"/>
            </a:p>
          </p:txBody>
        </p:sp>
      </p:grpSp>
      <p:sp>
        <p:nvSpPr>
          <p:cNvPr id="15" name="直角三角形 14"/>
          <p:cNvSpPr/>
          <p:nvPr/>
        </p:nvSpPr>
        <p:spPr>
          <a:xfrm>
            <a:off x="3790950" y="4722620"/>
            <a:ext cx="1818245" cy="2154430"/>
          </a:xfrm>
          <a:custGeom>
            <a:avLst/>
            <a:gdLst>
              <a:gd name="connsiteX0" fmla="*/ 0 w 1380095"/>
              <a:gd name="connsiteY0" fmla="*/ 2135380 h 2135380"/>
              <a:gd name="connsiteX1" fmla="*/ 0 w 1380095"/>
              <a:gd name="connsiteY1" fmla="*/ 0 h 2135380"/>
              <a:gd name="connsiteX2" fmla="*/ 1380095 w 1380095"/>
              <a:gd name="connsiteY2" fmla="*/ 2135380 h 2135380"/>
              <a:gd name="connsiteX3" fmla="*/ 0 w 1380095"/>
              <a:gd name="connsiteY3" fmla="*/ 2135380 h 2135380"/>
              <a:gd name="connsiteX0-1" fmla="*/ 0 w 1818245"/>
              <a:gd name="connsiteY0-2" fmla="*/ 2135380 h 2135380"/>
              <a:gd name="connsiteX1-3" fmla="*/ 438150 w 1818245"/>
              <a:gd name="connsiteY1-4" fmla="*/ 0 h 2135380"/>
              <a:gd name="connsiteX2-5" fmla="*/ 1818245 w 1818245"/>
              <a:gd name="connsiteY2-6" fmla="*/ 2135380 h 2135380"/>
              <a:gd name="connsiteX3-7" fmla="*/ 0 w 1818245"/>
              <a:gd name="connsiteY3-8" fmla="*/ 2135380 h 2135380"/>
              <a:gd name="connsiteX0-9" fmla="*/ 0 w 1780145"/>
              <a:gd name="connsiteY0-10" fmla="*/ 2135380 h 2154430"/>
              <a:gd name="connsiteX1-11" fmla="*/ 438150 w 1780145"/>
              <a:gd name="connsiteY1-12" fmla="*/ 0 h 2154430"/>
              <a:gd name="connsiteX2-13" fmla="*/ 1780145 w 1780145"/>
              <a:gd name="connsiteY2-14" fmla="*/ 2154430 h 2154430"/>
              <a:gd name="connsiteX3-15" fmla="*/ 0 w 1780145"/>
              <a:gd name="connsiteY3-16" fmla="*/ 2135380 h 2154430"/>
              <a:gd name="connsiteX0-17" fmla="*/ 0 w 1818245"/>
              <a:gd name="connsiteY0-18" fmla="*/ 2135380 h 2154430"/>
              <a:gd name="connsiteX1-19" fmla="*/ 476250 w 1818245"/>
              <a:gd name="connsiteY1-20" fmla="*/ 0 h 2154430"/>
              <a:gd name="connsiteX2-21" fmla="*/ 1818245 w 1818245"/>
              <a:gd name="connsiteY2-22" fmla="*/ 2154430 h 2154430"/>
              <a:gd name="connsiteX3-23" fmla="*/ 0 w 1818245"/>
              <a:gd name="connsiteY3-24" fmla="*/ 2135380 h 21544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818245" h="2154430">
                <a:moveTo>
                  <a:pt x="0" y="2135380"/>
                </a:moveTo>
                <a:lnTo>
                  <a:pt x="476250" y="0"/>
                </a:lnTo>
                <a:lnTo>
                  <a:pt x="1818245" y="2154430"/>
                </a:lnTo>
                <a:lnTo>
                  <a:pt x="0" y="213538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-55759" y="0"/>
            <a:ext cx="1769599" cy="3254748"/>
          </a:xfrm>
          <a:custGeom>
            <a:avLst/>
            <a:gdLst>
              <a:gd name="connsiteX0" fmla="*/ 0 w 1769599"/>
              <a:gd name="connsiteY0" fmla="*/ 0 h 3254748"/>
              <a:gd name="connsiteX1" fmla="*/ 1293098 w 1769599"/>
              <a:gd name="connsiteY1" fmla="*/ 0 h 3254748"/>
              <a:gd name="connsiteX2" fmla="*/ 1769599 w 1769599"/>
              <a:gd name="connsiteY2" fmla="*/ 767050 h 3254748"/>
              <a:gd name="connsiteX3" fmla="*/ 0 w 1769599"/>
              <a:gd name="connsiteY3" fmla="*/ 3254748 h 325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599" h="3254748">
                <a:moveTo>
                  <a:pt x="0" y="0"/>
                </a:moveTo>
                <a:lnTo>
                  <a:pt x="1293098" y="0"/>
                </a:lnTo>
                <a:lnTo>
                  <a:pt x="1769599" y="767050"/>
                </a:lnTo>
                <a:lnTo>
                  <a:pt x="0" y="32547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63462" y="1784489"/>
            <a:ext cx="697613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cap="all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4400" b="1" cap="all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400" b="1" cap="all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</a:t>
            </a:r>
            <a:endParaRPr lang="en-US" altLang="zh-CN" sz="4400" b="1" cap="all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写模块声明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6648" y="1047817"/>
          <a:ext cx="7531061" cy="406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417873" y="1740246"/>
            <a:ext cx="46692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name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该模块的模块名称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depends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该模块所依赖的模块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该模块所用的所有非</a:t>
            </a:r>
            <a:r>
              <a:rPr lang="en-US" altLang="zh-CN" sz="1600" dirty="0" err="1"/>
              <a:t>py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auto_install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默认为</a:t>
            </a:r>
            <a:r>
              <a:rPr lang="en-US" altLang="zh-CN" sz="1600" dirty="0"/>
              <a:t>False</a:t>
            </a:r>
            <a:r>
              <a:rPr lang="zh-CN" altLang="en-US" sz="1600" dirty="0"/>
              <a:t>，当设置为</a:t>
            </a:r>
            <a:r>
              <a:rPr lang="en-US" altLang="zh-CN" sz="1600" dirty="0"/>
              <a:t>True</a:t>
            </a:r>
            <a:r>
              <a:rPr lang="zh-CN" altLang="en-US" sz="1600" dirty="0"/>
              <a:t>的时候，如果该模块</a:t>
            </a:r>
            <a:endParaRPr lang="en-US" altLang="zh-CN" sz="1600" dirty="0"/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所依赖的所有模块都已经安装好了的时候，</a:t>
            </a:r>
            <a:endParaRPr lang="en-US" altLang="zh-CN" sz="1600" dirty="0"/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那么默认安装此模块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83" y="1047817"/>
            <a:ext cx="5907188" cy="53645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写具体模型（表）的定义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357" y="5306282"/>
            <a:ext cx="1174680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定义一个科目类型，使用</a:t>
            </a:r>
            <a:r>
              <a:rPr lang="en-US" altLang="zh-CN" sz="2800" b="1" dirty="0">
                <a:solidFill>
                  <a:schemeClr val="bg1"/>
                </a:solidFill>
              </a:rPr>
              <a:t>fields</a:t>
            </a:r>
            <a:r>
              <a:rPr lang="zh-CN" altLang="en-US" sz="2800" b="1" dirty="0">
                <a:solidFill>
                  <a:schemeClr val="bg1"/>
                </a:solidFill>
              </a:rPr>
              <a:t>包内字段类型的构造方法来定义表中字段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93449" y="1609335"/>
            <a:ext cx="43556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_name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en-US" altLang="zh-CN" sz="1600" dirty="0" err="1"/>
              <a:t>oe</a:t>
            </a:r>
            <a:r>
              <a:rPr lang="zh-CN" altLang="en-US" sz="1600" dirty="0"/>
              <a:t>系统内部使用的对象名称</a:t>
            </a:r>
            <a:r>
              <a:rPr lang="en-US" altLang="zh-CN" sz="1600" dirty="0"/>
              <a:t>	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_</a:t>
            </a:r>
            <a:r>
              <a:rPr lang="en-US" altLang="zh-CN" sz="2400" dirty="0" err="1"/>
              <a:t>rec_name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默认值为</a:t>
            </a:r>
            <a:r>
              <a:rPr lang="en-US" altLang="zh-CN" sz="1600" dirty="0"/>
              <a:t>name</a:t>
            </a:r>
            <a:r>
              <a:rPr lang="zh-CN" altLang="en-US" sz="1600" dirty="0"/>
              <a:t>，返回该对象具体实例的名称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fields.Xxx</a:t>
            </a:r>
            <a:endParaRPr lang="en-US" altLang="zh-CN" sz="2400" dirty="0"/>
          </a:p>
          <a:p>
            <a:r>
              <a:rPr lang="en-US" altLang="zh-CN" dirty="0"/>
              <a:t>    </a:t>
            </a:r>
            <a:r>
              <a:rPr lang="zh-CN" altLang="en-US" sz="1600" dirty="0"/>
              <a:t>定义该对象中的字段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default</a:t>
            </a:r>
            <a:endParaRPr lang="en-US" altLang="zh-CN" sz="2400" dirty="0"/>
          </a:p>
          <a:p>
            <a:r>
              <a:rPr lang="zh-CN" altLang="en-US" sz="1600" dirty="0"/>
              <a:t>    字段的默认值</a:t>
            </a:r>
            <a:endParaRPr lang="en-US" altLang="zh-C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654" y="2161342"/>
            <a:ext cx="6744653" cy="16980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11777" y="1673884"/>
          <a:ext cx="117684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176" y="218607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70C0"/>
                </a:solidFill>
              </a:rPr>
              <a:t>fields</a:t>
            </a:r>
            <a:r>
              <a:rPr lang="zh-CN" altLang="en-US" sz="2800" b="1" dirty="0">
                <a:solidFill>
                  <a:srgbClr val="0070C0"/>
                </a:solidFill>
              </a:rPr>
              <a:t>的基本字段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文本字段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34" y="1064530"/>
            <a:ext cx="8634706" cy="18836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4" y="3409750"/>
            <a:ext cx="8318860" cy="1610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数值字段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29" y="1148010"/>
            <a:ext cx="9504273" cy="1381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8" y="2961856"/>
            <a:ext cx="10513324" cy="1787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时间字段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2" y="961449"/>
            <a:ext cx="9827388" cy="17054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2" y="2886475"/>
            <a:ext cx="9882203" cy="1618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时间字段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6" y="1099519"/>
            <a:ext cx="12174824" cy="2479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关联字段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95" y="960434"/>
            <a:ext cx="11175661" cy="1474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8" y="2386071"/>
            <a:ext cx="3987026" cy="1293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8" y="3828101"/>
            <a:ext cx="4223275" cy="1277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048" y="3459203"/>
            <a:ext cx="3475086" cy="1176822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606604" y="3828101"/>
            <a:ext cx="3055453" cy="595457"/>
          </a:xfrm>
          <a:prstGeom prst="straightConnector1">
            <a:avLst/>
          </a:prstGeom>
          <a:ln>
            <a:solidFill>
              <a:srgbClr val="8A0E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705101" y="3032972"/>
            <a:ext cx="2956956" cy="533148"/>
          </a:xfrm>
          <a:prstGeom prst="straightConnector1">
            <a:avLst/>
          </a:prstGeom>
          <a:ln>
            <a:solidFill>
              <a:srgbClr val="8A0E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3978" y="545815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多对一字段，多门学科中的负责人字段对应一个记录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45" y="3347790"/>
            <a:ext cx="5084988" cy="1409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关联字段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9" y="960434"/>
            <a:ext cx="12079821" cy="1379357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V="1">
            <a:off x="2897579" y="2866641"/>
            <a:ext cx="2431727" cy="1138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740727" y="3767108"/>
            <a:ext cx="1631796" cy="238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358244" y="4256224"/>
            <a:ext cx="1014279" cy="538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33978" y="545815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一对多字段，一门课程信息对应于多个具体的课程</a:t>
            </a:r>
            <a:endParaRPr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23" y="2583872"/>
            <a:ext cx="2883266" cy="86123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523" y="3500034"/>
            <a:ext cx="2903238" cy="90571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523" y="4481143"/>
            <a:ext cx="3054332" cy="898333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3048000" y="2975429"/>
            <a:ext cx="2748957" cy="103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关联字段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6" y="946740"/>
            <a:ext cx="12180660" cy="1759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" y="2706552"/>
            <a:ext cx="3753876" cy="9272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7" y="4092555"/>
            <a:ext cx="3652646" cy="927297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830054" y="2494602"/>
          <a:ext cx="3636998" cy="238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499"/>
                <a:gridCol w="1818499"/>
              </a:tblGrid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lesson_id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partner_id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高等数学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张三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高等数学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李四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高等数学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王五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线性代数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李四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  <a:tr h="3978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线性代数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王五</a:t>
                      </a:r>
                      <a:endParaRPr lang="zh-CN" altLang="en-US" sz="2000" dirty="0"/>
                    </a:p>
                  </a:txBody>
                  <a:tcPr marL="92269" marR="92269" marT="46135" marB="46135"/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38" y="2089068"/>
            <a:ext cx="2598276" cy="9255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38" y="3100212"/>
            <a:ext cx="2603441" cy="9923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738" y="4178133"/>
            <a:ext cx="2598276" cy="937639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2493818" y="3078460"/>
            <a:ext cx="1306735" cy="43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536917" y="3843366"/>
            <a:ext cx="1293137" cy="65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467052" y="2356559"/>
            <a:ext cx="645686" cy="96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2" idx="3"/>
          </p:cNvCxnSpPr>
          <p:nvPr/>
        </p:nvCxnSpPr>
        <p:spPr>
          <a:xfrm flipH="1">
            <a:off x="7467052" y="3316615"/>
            <a:ext cx="645686" cy="37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 flipV="1">
            <a:off x="7457705" y="3953326"/>
            <a:ext cx="655033" cy="45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33978" y="5458154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多对多字段，一门课程对应多个学生，一个学生对应多个课程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准备工作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s-ES" altLang="zh-CN" sz="4000" b="0" dirty="0">
                <a:hlinkClick r:id="rId1"/>
              </a:rPr>
              <a:t>https://www.mypscloud.vip</a:t>
            </a:r>
            <a:endParaRPr lang="es-ES" altLang="zh-CN" sz="4000" b="0" dirty="0"/>
          </a:p>
          <a:p>
            <a:pPr marL="0" lvl="0" indent="0">
              <a:buNone/>
            </a:pPr>
            <a:endParaRPr lang="es-ES" altLang="zh-CN" sz="4000" b="0" dirty="0"/>
          </a:p>
          <a:p>
            <a:pPr marL="0" lvl="0" indent="0">
              <a:buNone/>
            </a:pPr>
            <a:r>
              <a:rPr lang="es-ES" altLang="zh-CN" sz="4000" b="0" dirty="0"/>
              <a:t>PSXP180429313</a:t>
            </a:r>
            <a:endParaRPr kumimoji="1" lang="zh-CN" altLang="en-US" sz="40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关联字段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378" y="946740"/>
            <a:ext cx="10753725" cy="1885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7508" y="3338686"/>
            <a:ext cx="10756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one2many</a:t>
            </a:r>
            <a:r>
              <a:rPr lang="zh-CN" altLang="en-US" dirty="0"/>
              <a:t>字段和</a:t>
            </a:r>
            <a:r>
              <a:rPr lang="en-US" altLang="zh-CN" dirty="0"/>
              <a:t>many2one</a:t>
            </a:r>
            <a:r>
              <a:rPr lang="zh-CN" altLang="en-US" dirty="0"/>
              <a:t>字段在界面上显示一致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科目</a:t>
            </a:r>
            <a:r>
              <a:rPr lang="en-US" altLang="zh-CN" dirty="0"/>
              <a:t>one2many</a:t>
            </a:r>
            <a:r>
              <a:rPr lang="zh-CN" altLang="en-US" dirty="0"/>
              <a:t>多个课程，此时一个课程唯一对应于一个科目，修改课程信息将会影响到科目中的信息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课程</a:t>
            </a:r>
            <a:r>
              <a:rPr lang="en-US" altLang="zh-CN" dirty="0"/>
              <a:t>many2many</a:t>
            </a:r>
            <a:r>
              <a:rPr lang="zh-CN" altLang="en-US" dirty="0"/>
              <a:t>多个学生，但是一个学生也对应于多个科目，修改学生信息将不会影响到课程中信息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在课程中创建学生的时候，会在第三方表</a:t>
            </a:r>
            <a:r>
              <a:rPr lang="en-US" altLang="zh-CN" dirty="0"/>
              <a:t>traning_lesson_ref_partner</a:t>
            </a:r>
            <a:r>
              <a:rPr lang="zh-CN" altLang="en-US" dirty="0"/>
              <a:t>中生成一条记录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简单字段通用属性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87" y="1043561"/>
            <a:ext cx="11717093" cy="34453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科目中的字段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99305" y="2428143"/>
          <a:ext cx="109120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209"/>
              </a:tblGrid>
              <a:tr h="3434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科目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4011231" y="1498327"/>
            <a:ext cx="7392577" cy="51077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'name': fields.char(u'名称', size=64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translate=True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),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11231" y="2853635"/>
            <a:ext cx="7392577" cy="51077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person_id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': fields.many2one('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res.partner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', u'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负责人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'),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231" y="4329463"/>
            <a:ext cx="4672597" cy="51077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'description':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fields.text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(u'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描述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'),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31920" y="2022799"/>
            <a:ext cx="846653" cy="510778"/>
          </a:xfrm>
          <a:prstGeom prst="roundRect">
            <a:avLst/>
          </a:prstGeom>
          <a:solidFill>
            <a:srgbClr val="D2DEEF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文本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431920" y="2941663"/>
            <a:ext cx="846653" cy="510778"/>
          </a:xfrm>
          <a:prstGeom prst="roundRect">
            <a:avLst/>
          </a:prstGeom>
          <a:solidFill>
            <a:srgbClr val="D2DEEF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关系</a:t>
            </a:r>
            <a:endParaRPr lang="zh-CN" altLang="en-US" sz="2400" dirty="0"/>
          </a:p>
        </p:txBody>
      </p:sp>
      <p:cxnSp>
        <p:nvCxnSpPr>
          <p:cNvPr id="16" name="直接箭头连接符 15"/>
          <p:cNvCxnSpPr>
            <a:endCxn id="12" idx="1"/>
          </p:cNvCxnSpPr>
          <p:nvPr/>
        </p:nvCxnSpPr>
        <p:spPr>
          <a:xfrm flipV="1">
            <a:off x="1779406" y="2278188"/>
            <a:ext cx="652514" cy="67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25" idx="1"/>
          </p:cNvCxnSpPr>
          <p:nvPr/>
        </p:nvCxnSpPr>
        <p:spPr>
          <a:xfrm>
            <a:off x="1779406" y="3748976"/>
            <a:ext cx="688945" cy="25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3" idx="1"/>
          </p:cNvCxnSpPr>
          <p:nvPr/>
        </p:nvCxnSpPr>
        <p:spPr>
          <a:xfrm flipV="1">
            <a:off x="1779406" y="3197052"/>
            <a:ext cx="652514" cy="15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9" idx="1"/>
          </p:cNvCxnSpPr>
          <p:nvPr/>
        </p:nvCxnSpPr>
        <p:spPr>
          <a:xfrm flipV="1">
            <a:off x="3278573" y="1753716"/>
            <a:ext cx="732658" cy="48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468351" y="3748976"/>
            <a:ext cx="846653" cy="510778"/>
          </a:xfrm>
          <a:prstGeom prst="roundRect">
            <a:avLst/>
          </a:prstGeom>
          <a:solidFill>
            <a:srgbClr val="D2DEEF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文本</a:t>
            </a:r>
            <a:endParaRPr lang="zh-CN" altLang="en-US" sz="2400" dirty="0"/>
          </a:p>
        </p:txBody>
      </p:sp>
      <p:cxnSp>
        <p:nvCxnSpPr>
          <p:cNvPr id="31" name="直接箭头连接符 30"/>
          <p:cNvCxnSpPr>
            <a:endCxn id="10" idx="1"/>
          </p:cNvCxnSpPr>
          <p:nvPr/>
        </p:nvCxnSpPr>
        <p:spPr>
          <a:xfrm flipV="1">
            <a:off x="3278573" y="3109024"/>
            <a:ext cx="732658" cy="6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1" idx="1"/>
          </p:cNvCxnSpPr>
          <p:nvPr/>
        </p:nvCxnSpPr>
        <p:spPr>
          <a:xfrm>
            <a:off x="3271291" y="3993404"/>
            <a:ext cx="739940" cy="59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名称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1148" y="2953711"/>
            <a:ext cx="10009671" cy="57888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s-E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name</a:t>
            </a:r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</a:t>
            </a:r>
            <a:r>
              <a:rPr lang="es-E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fields.Char</a:t>
            </a:r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s-E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string</a:t>
            </a:r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='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', </a:t>
            </a:r>
            <a:r>
              <a:rPr lang="es-E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size</a:t>
            </a:r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=64, </a:t>
            </a:r>
            <a:r>
              <a:rPr lang="es-E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translate</a:t>
            </a:r>
            <a:r>
              <a:rPr lang="es-E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=True)</a:t>
            </a:r>
            <a:endParaRPr lang="zh-CN" altLang="en-US" sz="2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3193" y="3795468"/>
            <a:ext cx="1245711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字段名称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952428" y="2204264"/>
            <a:ext cx="2258139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该字段是否可翻译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832721" y="1548131"/>
            <a:ext cx="3035022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该字段存储值的最大数量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208621" y="1496764"/>
            <a:ext cx="3293983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该字段在界面上显示的名称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405107" y="4086504"/>
            <a:ext cx="2018328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该类的字段类型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305667" y="4875726"/>
            <a:ext cx="1805907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导入的</a:t>
            </a:r>
            <a:r>
              <a:rPr lang="en-US" altLang="zh-CN" sz="2000" dirty="0"/>
              <a:t>fields</a:t>
            </a:r>
            <a:r>
              <a:rPr lang="zh-CN" altLang="en-US" sz="2000" dirty="0"/>
              <a:t>类</a:t>
            </a:r>
            <a:endParaRPr lang="zh-CN" altLang="en-US" sz="2000" dirty="0"/>
          </a:p>
        </p:txBody>
      </p:sp>
      <p:cxnSp>
        <p:nvCxnSpPr>
          <p:cNvPr id="29" name="直接箭头连接符 28"/>
          <p:cNvCxnSpPr>
            <a:endCxn id="14" idx="0"/>
          </p:cNvCxnSpPr>
          <p:nvPr/>
        </p:nvCxnSpPr>
        <p:spPr>
          <a:xfrm flipH="1">
            <a:off x="1546049" y="3439612"/>
            <a:ext cx="1142342" cy="3558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7" idx="0"/>
          </p:cNvCxnSpPr>
          <p:nvPr/>
        </p:nvCxnSpPr>
        <p:spPr>
          <a:xfrm flipH="1">
            <a:off x="3208621" y="3411864"/>
            <a:ext cx="676255" cy="146386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26" idx="0"/>
          </p:cNvCxnSpPr>
          <p:nvPr/>
        </p:nvCxnSpPr>
        <p:spPr>
          <a:xfrm>
            <a:off x="4669846" y="3439612"/>
            <a:ext cx="744425" cy="6468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5" idx="2"/>
          </p:cNvCxnSpPr>
          <p:nvPr/>
        </p:nvCxnSpPr>
        <p:spPr>
          <a:xfrm flipH="1" flipV="1">
            <a:off x="4855613" y="1939438"/>
            <a:ext cx="772176" cy="11302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4" idx="2"/>
          </p:cNvCxnSpPr>
          <p:nvPr/>
        </p:nvCxnSpPr>
        <p:spPr>
          <a:xfrm flipV="1">
            <a:off x="7951808" y="1990805"/>
            <a:ext cx="398424" cy="12501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22" idx="2"/>
          </p:cNvCxnSpPr>
          <p:nvPr/>
        </p:nvCxnSpPr>
        <p:spPr>
          <a:xfrm flipV="1">
            <a:off x="9683074" y="2646938"/>
            <a:ext cx="398424" cy="5788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负责人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283869" y="2631744"/>
            <a:ext cx="9931999" cy="57888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person_id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fields.Many2one('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res.partner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', string='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负责人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')</a:t>
            </a:r>
            <a:endParaRPr lang="zh-CN" altLang="en-US" sz="2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>
            <a:off x="5993386" y="3089897"/>
            <a:ext cx="1129070" cy="7299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64317" y="3830234"/>
            <a:ext cx="2520337" cy="442674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该字段所关联的对象</a:t>
            </a:r>
            <a:endParaRPr lang="zh-CN" altLang="en-US" sz="2000" dirty="0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7122456" y="1864183"/>
            <a:ext cx="1827125" cy="81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993386" y="1388867"/>
            <a:ext cx="2258139" cy="442674"/>
          </a:xfrm>
          <a:prstGeom prst="round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该字段名称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232165" y="5055441"/>
            <a:ext cx="6717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负责人本身是一个表（老师），一个科目只有一个负责人，</a:t>
            </a:r>
            <a:endParaRPr lang="en-US" altLang="zh-CN" dirty="0"/>
          </a:p>
          <a:p>
            <a:r>
              <a:rPr lang="zh-CN" altLang="en-US" dirty="0"/>
              <a:t>所以使用</a:t>
            </a:r>
            <a:r>
              <a:rPr lang="en-US" altLang="zh-CN" dirty="0"/>
              <a:t>many2one</a:t>
            </a:r>
            <a:r>
              <a:rPr lang="zh-CN" altLang="en-US" dirty="0"/>
              <a:t>将科目表中的负责人字段和老师表关联在一起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描述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68272" y="1870026"/>
            <a:ext cx="6896589" cy="57888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description = </a:t>
            </a:r>
            <a:r>
              <a:rPr lang="en-GB" altLang="zh-CN" sz="28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fields.Text</a:t>
            </a:r>
            <a:r>
              <a:rPr lang="en-GB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(string='</a:t>
            </a:r>
            <a:r>
              <a:rPr lang="zh-CN" altLang="en-GB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描述</a:t>
            </a:r>
            <a:r>
              <a:rPr lang="en-GB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')</a:t>
            </a:r>
            <a:endParaRPr lang="zh-CN" altLang="en-US" sz="2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9469" y="4169683"/>
            <a:ext cx="379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</a:t>
            </a:r>
            <a:r>
              <a:rPr lang="zh-CN" altLang="en-US" dirty="0"/>
              <a:t>文本用来支持大段的描述性文本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6" y="728133"/>
            <a:ext cx="12167300" cy="59540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176" y="218607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菜单、动作、视图之间的关系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89" y="3201951"/>
            <a:ext cx="1816924" cy="707886"/>
          </a:xfrm>
          <a:prstGeom prst="rect">
            <a:avLst/>
          </a:prstGeom>
          <a:solidFill>
            <a:srgbClr val="7F29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菜单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40662" y="3201951"/>
            <a:ext cx="1816924" cy="707886"/>
          </a:xfrm>
          <a:prstGeom prst="rect">
            <a:avLst/>
          </a:prstGeom>
          <a:solidFill>
            <a:srgbClr val="7F29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视图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050277" y="3214249"/>
            <a:ext cx="3330615" cy="68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3" idx="0"/>
          </p:cNvCxnSpPr>
          <p:nvPr/>
        </p:nvCxnSpPr>
        <p:spPr>
          <a:xfrm flipH="1" flipV="1">
            <a:off x="414956" y="2485292"/>
            <a:ext cx="561595" cy="716659"/>
          </a:xfrm>
          <a:prstGeom prst="straightConnector1">
            <a:avLst/>
          </a:prstGeom>
          <a:ln>
            <a:solidFill>
              <a:srgbClr val="7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457350" y="2203938"/>
            <a:ext cx="412373" cy="998013"/>
          </a:xfrm>
          <a:prstGeom prst="straightConnector1">
            <a:avLst/>
          </a:prstGeom>
          <a:ln>
            <a:solidFill>
              <a:srgbClr val="7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050277" y="4308424"/>
            <a:ext cx="6303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通过点击一个菜单，产生一个</a:t>
            </a:r>
            <a:r>
              <a:rPr lang="en-US" altLang="zh-CN" dirty="0"/>
              <a:t>action</a:t>
            </a:r>
            <a:r>
              <a:rPr lang="zh-CN" altLang="en-US" dirty="0"/>
              <a:t>，来控制显示一个视图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菜单上使用</a:t>
            </a:r>
            <a:r>
              <a:rPr lang="en-US" altLang="zh-CN" dirty="0"/>
              <a:t>action</a:t>
            </a:r>
            <a:r>
              <a:rPr lang="zh-CN" altLang="en-US" dirty="0"/>
              <a:t>属性来控制点击菜单产生那一个</a:t>
            </a:r>
            <a:r>
              <a:rPr lang="en-US" altLang="zh-CN" dirty="0"/>
              <a:t>action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在</a:t>
            </a:r>
            <a:r>
              <a:rPr lang="en-US" altLang="zh-CN" dirty="0"/>
              <a:t>action</a:t>
            </a:r>
            <a:r>
              <a:rPr lang="zh-CN" altLang="en-US" dirty="0"/>
              <a:t>上定义怎样显示视图以及显示什么视图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/>
              <a:t>xml</a:t>
            </a:r>
            <a:r>
              <a:rPr lang="zh-CN" altLang="en-US" dirty="0"/>
              <a:t>定义中的</a:t>
            </a:r>
            <a:r>
              <a:rPr lang="en-US" altLang="zh-CN" dirty="0"/>
              <a:t>record</a:t>
            </a:r>
            <a:r>
              <a:rPr lang="zh-CN" altLang="en-US" dirty="0"/>
              <a:t>标签来向系统中插入一条记录</a:t>
            </a:r>
            <a:endParaRPr lang="en-US" altLang="zh-CN" dirty="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580221" y="987593"/>
            <a:ext cx="562376" cy="2214358"/>
          </a:xfrm>
          <a:prstGeom prst="straightConnector1">
            <a:avLst/>
          </a:prstGeom>
          <a:ln>
            <a:solidFill>
              <a:srgbClr val="7F29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74994" y="3371227"/>
            <a:ext cx="16898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  <a:r>
              <a:rPr lang="zh-CN" altLang="en-US" dirty="0"/>
              <a:t>（动作）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视图基本定义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72" y="2112598"/>
            <a:ext cx="7383508" cy="34124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8779" y="1509656"/>
            <a:ext cx="2437794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定义该记录的唯一标识</a:t>
            </a:r>
            <a:r>
              <a:rPr lang="en-US" altLang="zh-CN" sz="1600" dirty="0"/>
              <a:t>ID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19147" y="1314025"/>
            <a:ext cx="3086814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定义系统中将要插入数据的对象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837546" y="1613602"/>
            <a:ext cx="2586179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视图界面使用</a:t>
            </a:r>
            <a:r>
              <a:rPr lang="en-US" altLang="zh-CN" sz="1600" dirty="0" err="1"/>
              <a:t>ir.ui.view</a:t>
            </a:r>
            <a:r>
              <a:rPr lang="zh-CN" altLang="en-US" sz="1600" dirty="0"/>
              <a:t>对象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1788" y="2165728"/>
            <a:ext cx="1889120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定义该视图的名称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750506" y="2764392"/>
            <a:ext cx="2258139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定义使用该视图的对象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392341" y="3534055"/>
            <a:ext cx="3654716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定义该视图的类型</a:t>
            </a:r>
            <a:r>
              <a:rPr lang="en-US" altLang="zh-CN" sz="1600" dirty="0"/>
              <a:t>(</a:t>
            </a:r>
            <a:r>
              <a:rPr lang="zh-CN" altLang="en-US" sz="1600" dirty="0"/>
              <a:t>基本类型</a:t>
            </a:r>
            <a:r>
              <a:rPr lang="en-US" altLang="zh-CN" sz="1600" dirty="0"/>
              <a:t>list</a:t>
            </a:r>
            <a:r>
              <a:rPr lang="zh-CN" altLang="en-US" sz="1600" dirty="0"/>
              <a:t>、</a:t>
            </a:r>
            <a:r>
              <a:rPr lang="en-US" altLang="zh-CN" sz="1600" dirty="0"/>
              <a:t>form)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78238" y="3411912"/>
            <a:ext cx="2465308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在该标签下写视图的定义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719147" y="5578453"/>
            <a:ext cx="4565673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定义该视图的具体写法，根据</a:t>
            </a:r>
            <a:r>
              <a:rPr lang="en-US" altLang="zh-CN" sz="1600" dirty="0"/>
              <a:t>type</a:t>
            </a:r>
            <a:r>
              <a:rPr lang="zh-CN" altLang="en-US" sz="1600" dirty="0"/>
              <a:t>的不同而变化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endCxn id="10" idx="2"/>
          </p:cNvCxnSpPr>
          <p:nvPr/>
        </p:nvCxnSpPr>
        <p:spPr>
          <a:xfrm flipH="1" flipV="1">
            <a:off x="6262554" y="1688596"/>
            <a:ext cx="1836638" cy="477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8451304" y="1981705"/>
            <a:ext cx="1448279" cy="203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9" idx="2"/>
          </p:cNvCxnSpPr>
          <p:nvPr/>
        </p:nvCxnSpPr>
        <p:spPr>
          <a:xfrm flipH="1" flipV="1">
            <a:off x="2397676" y="1884227"/>
            <a:ext cx="1922807" cy="329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180873" y="2851835"/>
            <a:ext cx="1569633" cy="99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860504" y="3113602"/>
            <a:ext cx="3359195" cy="410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2266972" y="2366560"/>
            <a:ext cx="1832670" cy="189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2899610" y="3368536"/>
            <a:ext cx="747236" cy="203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650579" y="4890308"/>
            <a:ext cx="1253279" cy="678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3359079" y="3469226"/>
            <a:ext cx="4333458" cy="1421081"/>
          </a:xfrm>
          <a:prstGeom prst="roundRect">
            <a:avLst/>
          </a:prstGeom>
          <a:noFill/>
          <a:ln>
            <a:solidFill>
              <a:srgbClr val="9C0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fields</a:t>
            </a:r>
            <a:r>
              <a:rPr lang="zh-CN" altLang="en-US" sz="2800" b="1" dirty="0">
                <a:solidFill>
                  <a:schemeClr val="bg1"/>
                </a:solidFill>
              </a:rPr>
              <a:t>的基本字段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6" y="218607"/>
            <a:ext cx="1346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70C0"/>
                </a:solidFill>
              </a:rPr>
              <a:t>list</a:t>
            </a:r>
            <a:r>
              <a:rPr lang="zh-CN" altLang="en-US" sz="2800" b="1" dirty="0">
                <a:solidFill>
                  <a:srgbClr val="0070C0"/>
                </a:solidFill>
              </a:rPr>
              <a:t>视图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06" y="1400733"/>
            <a:ext cx="12080694" cy="214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06465" y="4107078"/>
            <a:ext cx="5416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tree</a:t>
            </a:r>
            <a:r>
              <a:rPr lang="zh-CN" altLang="en-US" dirty="0"/>
              <a:t>标签来定义</a:t>
            </a:r>
            <a:r>
              <a:rPr lang="en-US" altLang="zh-CN" dirty="0"/>
              <a:t>list</a:t>
            </a:r>
            <a:r>
              <a:rPr lang="zh-CN" altLang="en-US" dirty="0"/>
              <a:t>视图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使用多个</a:t>
            </a:r>
            <a:r>
              <a:rPr lang="en-US" altLang="zh-CN" dirty="0"/>
              <a:t>field</a:t>
            </a:r>
            <a:r>
              <a:rPr lang="zh-CN" altLang="en-US" dirty="0"/>
              <a:t>标签来定义界面上每一列视图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fields</a:t>
            </a:r>
            <a:r>
              <a:rPr lang="zh-CN" altLang="en-US" dirty="0"/>
              <a:t>中的</a:t>
            </a:r>
            <a:r>
              <a:rPr lang="en-US" altLang="zh-CN" dirty="0"/>
              <a:t>name</a:t>
            </a:r>
            <a:r>
              <a:rPr lang="zh-CN" altLang="en-US" dirty="0"/>
              <a:t>标签使用</a:t>
            </a:r>
            <a:r>
              <a:rPr lang="en-US" altLang="zh-CN" dirty="0"/>
              <a:t>model</a:t>
            </a:r>
            <a:r>
              <a:rPr lang="zh-CN" altLang="en-US" dirty="0"/>
              <a:t>中定义的字段属性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13" y="3620763"/>
            <a:ext cx="5532852" cy="27218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fields</a:t>
            </a:r>
            <a:r>
              <a:rPr lang="zh-CN" altLang="en-US" sz="2800" b="1" dirty="0">
                <a:solidFill>
                  <a:schemeClr val="bg1"/>
                </a:solidFill>
              </a:rPr>
              <a:t>的基本字段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6" y="218607"/>
            <a:ext cx="1626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70C0"/>
                </a:solidFill>
              </a:rPr>
              <a:t>form</a:t>
            </a:r>
            <a:r>
              <a:rPr lang="zh-CN" altLang="en-US" sz="2800" b="1" dirty="0">
                <a:solidFill>
                  <a:srgbClr val="0070C0"/>
                </a:solidFill>
              </a:rPr>
              <a:t>视图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60131" y="3858187"/>
            <a:ext cx="5419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form</a:t>
            </a:r>
            <a:r>
              <a:rPr lang="zh-CN" altLang="en-US" dirty="0"/>
              <a:t>标签来定义</a:t>
            </a:r>
            <a:r>
              <a:rPr lang="en-US" altLang="zh-CN" dirty="0"/>
              <a:t>form</a:t>
            </a:r>
            <a:r>
              <a:rPr lang="zh-CN" altLang="en-US" dirty="0"/>
              <a:t>视图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使用外层</a:t>
            </a:r>
            <a:r>
              <a:rPr lang="en-US" altLang="zh-CN" dirty="0"/>
              <a:t>group</a:t>
            </a:r>
            <a:r>
              <a:rPr lang="zh-CN" altLang="en-US" dirty="0"/>
              <a:t>来定义一个占用</a:t>
            </a:r>
            <a:r>
              <a:rPr lang="en-US" altLang="zh-CN" dirty="0"/>
              <a:t>4</a:t>
            </a:r>
            <a:r>
              <a:rPr lang="zh-CN" altLang="en-US" dirty="0"/>
              <a:t>列的界面控件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使用内层</a:t>
            </a:r>
            <a:r>
              <a:rPr lang="en-US" altLang="zh-CN" dirty="0"/>
              <a:t>group</a:t>
            </a:r>
            <a:r>
              <a:rPr lang="zh-CN" altLang="en-US" dirty="0"/>
              <a:t>来定义一个占用</a:t>
            </a:r>
            <a:r>
              <a:rPr lang="en-US" altLang="zh-CN" dirty="0"/>
              <a:t>2</a:t>
            </a:r>
            <a:r>
              <a:rPr lang="zh-CN" altLang="en-US" dirty="0"/>
              <a:t>列的界面控件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最内层的</a:t>
            </a:r>
            <a:r>
              <a:rPr lang="en-US" altLang="zh-CN" dirty="0"/>
              <a:t>group</a:t>
            </a:r>
            <a:r>
              <a:rPr lang="zh-CN" altLang="en-US" dirty="0"/>
              <a:t>中使用</a:t>
            </a:r>
            <a:r>
              <a:rPr lang="en-US" altLang="zh-CN" dirty="0"/>
              <a:t>field</a:t>
            </a:r>
            <a:r>
              <a:rPr lang="zh-CN" altLang="en-US" dirty="0"/>
              <a:t>标签来定义具体的空间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1884"/>
            <a:ext cx="12203904" cy="16164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" y="3038749"/>
            <a:ext cx="4196510" cy="3453964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35521" y="1721565"/>
            <a:ext cx="11746171" cy="1147705"/>
          </a:xfrm>
          <a:prstGeom prst="roundRect">
            <a:avLst/>
          </a:prstGeom>
          <a:noFill/>
          <a:ln>
            <a:solidFill>
              <a:srgbClr val="7D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753549" y="2868073"/>
            <a:ext cx="727053" cy="25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288975" y="3133735"/>
            <a:ext cx="1245843" cy="408623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外层</a:t>
            </a:r>
            <a:r>
              <a:rPr lang="en-US" altLang="zh-CN" dirty="0"/>
              <a:t>group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17582" y="1828805"/>
            <a:ext cx="3762755" cy="959561"/>
          </a:xfrm>
          <a:prstGeom prst="roundRect">
            <a:avLst/>
          </a:prstGeom>
          <a:noFill/>
          <a:ln>
            <a:solidFill>
              <a:srgbClr val="7D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949637" y="1828805"/>
            <a:ext cx="3762755" cy="959561"/>
          </a:xfrm>
          <a:prstGeom prst="roundRect">
            <a:avLst/>
          </a:prstGeom>
          <a:noFill/>
          <a:ln>
            <a:solidFill>
              <a:srgbClr val="7D2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915859" y="2295417"/>
            <a:ext cx="503741" cy="129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413462" y="2194985"/>
            <a:ext cx="1231987" cy="408623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内层</a:t>
            </a:r>
            <a:r>
              <a:rPr lang="en-US" altLang="zh-CN" dirty="0"/>
              <a:t>group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9729929" y="2348011"/>
            <a:ext cx="503741" cy="129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27532" y="2247579"/>
            <a:ext cx="1231987" cy="408623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内层</a:t>
            </a:r>
            <a:r>
              <a:rPr lang="en-US" altLang="zh-CN" dirty="0"/>
              <a:t>group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s-ES" altLang="zh-CN" dirty="0" err="1"/>
              <a:t>www.mypscloud.vip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935" y="1309751"/>
            <a:ext cx="7454097" cy="47122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fields</a:t>
            </a:r>
            <a:r>
              <a:rPr lang="zh-CN" altLang="en-US" sz="2800" b="1" dirty="0">
                <a:solidFill>
                  <a:schemeClr val="bg1"/>
                </a:solidFill>
              </a:rPr>
              <a:t>的基本字段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6" y="218607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70C0"/>
                </a:solidFill>
              </a:rPr>
              <a:t>action</a:t>
            </a:r>
            <a:r>
              <a:rPr lang="zh-CN" altLang="en-US" sz="2800" b="1" dirty="0">
                <a:solidFill>
                  <a:srgbClr val="0070C0"/>
                </a:solidFill>
              </a:rPr>
              <a:t>（动作）定义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76" y="1878834"/>
            <a:ext cx="8908985" cy="22151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4787" y="1287520"/>
            <a:ext cx="2437794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定义该记录的唯一标识</a:t>
            </a:r>
            <a:r>
              <a:rPr lang="en-US" altLang="zh-CN" sz="1600" dirty="0"/>
              <a:t>ID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075412" y="960434"/>
            <a:ext cx="3086814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定义系统中将要插入数据的对象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943936" y="1232348"/>
            <a:ext cx="3678540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动作界面使用</a:t>
            </a:r>
            <a:r>
              <a:rPr lang="en-US" altLang="zh-CN" sz="1600" dirty="0" err="1"/>
              <a:t>ir.actions.act_window</a:t>
            </a:r>
            <a:r>
              <a:rPr lang="zh-CN" altLang="en-US" sz="1600" dirty="0"/>
              <a:t>对象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072006" y="2362016"/>
            <a:ext cx="1889120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定义该视图的名称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254191" y="3132250"/>
            <a:ext cx="2258139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定义使用该视图的对象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562827" y="4392868"/>
            <a:ext cx="2465308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定义将要显示的视图类型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504864" y="4890143"/>
            <a:ext cx="3086814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定义该动作将要显示的视图类型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7271880" y="4185929"/>
            <a:ext cx="2303458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该动作指向的默认视图</a:t>
            </a:r>
            <a:endParaRPr lang="zh-CN" altLang="en-US" sz="1600" dirty="0"/>
          </a:p>
        </p:txBody>
      </p:sp>
      <p:cxnSp>
        <p:nvCxnSpPr>
          <p:cNvPr id="33" name="直接箭头连接符 32"/>
          <p:cNvCxnSpPr/>
          <p:nvPr/>
        </p:nvCxnSpPr>
        <p:spPr>
          <a:xfrm flipH="1" flipV="1">
            <a:off x="1510302" y="1662091"/>
            <a:ext cx="1922807" cy="329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5300317" y="1345920"/>
            <a:ext cx="1291361" cy="660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943936" y="1604694"/>
            <a:ext cx="1439325" cy="397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7" idx="1"/>
          </p:cNvCxnSpPr>
          <p:nvPr/>
        </p:nvCxnSpPr>
        <p:spPr>
          <a:xfrm>
            <a:off x="5300317" y="2423792"/>
            <a:ext cx="2771689" cy="125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8" idx="0"/>
          </p:cNvCxnSpPr>
          <p:nvPr/>
        </p:nvCxnSpPr>
        <p:spPr>
          <a:xfrm>
            <a:off x="7240762" y="2726327"/>
            <a:ext cx="2142499" cy="405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1555030" y="3080838"/>
            <a:ext cx="1780525" cy="1312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4090476" y="3398193"/>
            <a:ext cx="779704" cy="1499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870180" y="3639443"/>
            <a:ext cx="3591678" cy="565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fields</a:t>
            </a:r>
            <a:r>
              <a:rPr lang="zh-CN" altLang="en-US" sz="2800" b="1" dirty="0">
                <a:solidFill>
                  <a:schemeClr val="bg1"/>
                </a:solidFill>
              </a:rPr>
              <a:t>的基本字段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76" y="21860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菜单定义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33" y="2039814"/>
            <a:ext cx="11352089" cy="62132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74787" y="1287520"/>
            <a:ext cx="2023457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该记录的唯一标识</a:t>
            </a:r>
            <a:r>
              <a:rPr lang="en-US" altLang="zh-CN" sz="1600" dirty="0"/>
              <a:t>ID</a:t>
            </a:r>
            <a:endParaRPr lang="zh-CN" alt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593125" y="1100234"/>
            <a:ext cx="1443157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该菜单的名称</a:t>
            </a:r>
            <a:endParaRPr lang="zh-CN" alt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4296510" y="2948163"/>
            <a:ext cx="3473638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该菜单的上级菜单（上级菜单的</a:t>
            </a:r>
            <a:r>
              <a:rPr lang="en-US" altLang="zh-CN" sz="1600" dirty="0"/>
              <a:t>ID</a:t>
            </a:r>
            <a:r>
              <a:rPr lang="zh-CN" altLang="en-US" sz="1600" dirty="0"/>
              <a:t>）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6950522" y="1385549"/>
            <a:ext cx="3059300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该菜单关联的动作（动作的</a:t>
            </a:r>
            <a:r>
              <a:rPr lang="en-US" altLang="zh-CN" sz="1600" dirty="0"/>
              <a:t>ID</a:t>
            </a:r>
            <a:r>
              <a:rPr lang="zh-CN" altLang="en-US" sz="1600" dirty="0"/>
              <a:t>）</a:t>
            </a:r>
            <a:endParaRPr lang="zh-CN" altLang="en-US" sz="1600" dirty="0"/>
          </a:p>
        </p:txBody>
      </p:sp>
      <p:cxnSp>
        <p:nvCxnSpPr>
          <p:cNvPr id="10" name="直接箭头连接符 9"/>
          <p:cNvCxnSpPr>
            <a:endCxn id="29" idx="2"/>
          </p:cNvCxnSpPr>
          <p:nvPr/>
        </p:nvCxnSpPr>
        <p:spPr>
          <a:xfrm flipH="1" flipV="1">
            <a:off x="1486516" y="1662091"/>
            <a:ext cx="1011728" cy="518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39" idx="2"/>
          </p:cNvCxnSpPr>
          <p:nvPr/>
        </p:nvCxnSpPr>
        <p:spPr>
          <a:xfrm flipH="1" flipV="1">
            <a:off x="4314704" y="1474805"/>
            <a:ext cx="290149" cy="705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43" idx="2"/>
          </p:cNvCxnSpPr>
          <p:nvPr/>
        </p:nvCxnSpPr>
        <p:spPr>
          <a:xfrm flipV="1">
            <a:off x="6936484" y="1760120"/>
            <a:ext cx="1543688" cy="420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6096000" y="2350475"/>
            <a:ext cx="3329354" cy="601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05233" y="3757550"/>
            <a:ext cx="72380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没有</a:t>
            </a:r>
            <a:r>
              <a:rPr lang="en-US" altLang="zh-CN" sz="1600" dirty="0"/>
              <a:t>parent</a:t>
            </a:r>
            <a:r>
              <a:rPr lang="zh-CN" altLang="en-US" sz="1600" dirty="0"/>
              <a:t>属性的菜单会显示在界面的最上边，该菜单为根菜单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parent</a:t>
            </a:r>
            <a:r>
              <a:rPr lang="zh-CN" altLang="en-US" sz="1600" dirty="0"/>
              <a:t>为根菜单的菜单为一级菜单，一级菜单无法被点击，用来给菜单分类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parent</a:t>
            </a:r>
            <a:r>
              <a:rPr lang="zh-CN" altLang="en-US" sz="1600" dirty="0"/>
              <a:t>为一级菜单的为二级菜单，在该菜单中定义实际</a:t>
            </a:r>
            <a:r>
              <a:rPr lang="en-US" altLang="zh-CN" sz="1600" dirty="0"/>
              <a:t>action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每级菜单</a:t>
            </a:r>
            <a:r>
              <a:rPr lang="en-US" altLang="zh-CN" sz="1600" dirty="0"/>
              <a:t>parent</a:t>
            </a:r>
            <a:r>
              <a:rPr lang="zh-CN" altLang="en-US" sz="1600" dirty="0"/>
              <a:t>依次指向更高一级的菜单，可以逐级顶一下去</a:t>
            </a:r>
            <a:endParaRPr lang="en-US" altLang="zh-CN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314" y="2590985"/>
            <a:ext cx="2114550" cy="2609850"/>
          </a:xfrm>
          <a:prstGeom prst="rect">
            <a:avLst/>
          </a:prstGeom>
        </p:spPr>
      </p:pic>
      <p:cxnSp>
        <p:nvCxnSpPr>
          <p:cNvPr id="48" name="直接箭头连接符 47"/>
          <p:cNvCxnSpPr/>
          <p:nvPr/>
        </p:nvCxnSpPr>
        <p:spPr>
          <a:xfrm flipV="1">
            <a:off x="6431598" y="2792107"/>
            <a:ext cx="3138040" cy="1103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7475248" y="4043214"/>
            <a:ext cx="1950106" cy="73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6225275" y="4419147"/>
            <a:ext cx="3200079" cy="152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简单对象继承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978" y="4511905"/>
            <a:ext cx="1051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如果指定</a:t>
            </a:r>
            <a:r>
              <a:rPr lang="en-US" altLang="zh-CN" dirty="0"/>
              <a:t>_name</a:t>
            </a:r>
            <a:r>
              <a:rPr lang="zh-CN" altLang="en-US" dirty="0"/>
              <a:t>且值和继承对象的</a:t>
            </a:r>
            <a:r>
              <a:rPr lang="en-US" altLang="zh-CN" dirty="0"/>
              <a:t>_name</a:t>
            </a:r>
            <a:r>
              <a:rPr lang="zh-CN" altLang="en-US" dirty="0"/>
              <a:t>一样，则为同名继承，此时行为为扩充原有对象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如果指定</a:t>
            </a:r>
            <a:r>
              <a:rPr lang="en-US" altLang="zh-CN" dirty="0"/>
              <a:t>_name</a:t>
            </a:r>
            <a:r>
              <a:rPr lang="zh-CN" altLang="en-US" dirty="0"/>
              <a:t>且值和继承对象的</a:t>
            </a:r>
            <a:r>
              <a:rPr lang="en-US" altLang="zh-CN" dirty="0"/>
              <a:t>_name</a:t>
            </a:r>
            <a:r>
              <a:rPr lang="zh-CN" altLang="en-US" dirty="0"/>
              <a:t>不一样，则为异名继承，此时为重新声明一个新的对象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64901" y="3722551"/>
            <a:ext cx="3293983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增加类属性来扩充继承对象的字段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5969" y="889345"/>
            <a:ext cx="3009900" cy="3295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36" y="1475740"/>
            <a:ext cx="5838326" cy="1275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03142" y="1325193"/>
            <a:ext cx="3332827" cy="374571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/>
              <a:t>_inherit</a:t>
            </a:r>
            <a:r>
              <a:rPr lang="zh-CN" altLang="en-US" sz="1600" dirty="0"/>
              <a:t>来继承系统自带的对象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978" y="1551473"/>
            <a:ext cx="6622190" cy="21647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176" y="218607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简单视图继承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7262" y="1812246"/>
            <a:ext cx="4306779" cy="646986"/>
          </a:xfrm>
          <a:prstGeom prst="round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不再需要</a:t>
            </a:r>
            <a:r>
              <a:rPr lang="en-US" altLang="zh-CN" sz="1600" dirty="0"/>
              <a:t>type</a:t>
            </a:r>
            <a:r>
              <a:rPr lang="zh-CN" altLang="en-US" sz="1600" dirty="0"/>
              <a:t>指定视图类型直接采用</a:t>
            </a:r>
            <a:r>
              <a:rPr lang="en-US" altLang="zh-CN" sz="1600" dirty="0" err="1"/>
              <a:t>inherit_id</a:t>
            </a:r>
            <a:endParaRPr lang="en-US" altLang="zh-CN" sz="1600" dirty="0"/>
          </a:p>
          <a:p>
            <a:r>
              <a:rPr lang="zh-CN" altLang="en-US" sz="1600" dirty="0"/>
              <a:t>指定需要继承的视图</a:t>
            </a:r>
            <a:r>
              <a:rPr lang="en-US" altLang="zh-CN" sz="1600" dirty="0"/>
              <a:t>ID</a:t>
            </a:r>
            <a:endParaRPr lang="zh-CN" altLang="en-US" sz="16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6424504" y="2063262"/>
            <a:ext cx="972758" cy="14495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37846" y="2332892"/>
            <a:ext cx="4654062" cy="138332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751256" y="3726482"/>
            <a:ext cx="656621" cy="29052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60015" y="4016311"/>
            <a:ext cx="5118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仍然使用</a:t>
            </a:r>
            <a:r>
              <a:rPr lang="en-US" altLang="zh-CN" sz="1600" dirty="0"/>
              <a:t>type</a:t>
            </a:r>
            <a:r>
              <a:rPr lang="zh-CN" altLang="en-US" sz="1600" dirty="0"/>
              <a:t>为</a:t>
            </a:r>
            <a:r>
              <a:rPr lang="en-US" altLang="zh-CN" sz="1600" dirty="0"/>
              <a:t>xml</a:t>
            </a:r>
            <a:r>
              <a:rPr lang="zh-CN" altLang="en-US" sz="1600" dirty="0"/>
              <a:t>类型的</a:t>
            </a:r>
            <a:r>
              <a:rPr lang="en-US" altLang="zh-CN" sz="1600" dirty="0"/>
              <a:t>field</a:t>
            </a:r>
            <a:r>
              <a:rPr lang="zh-CN" altLang="en-US" sz="1600" dirty="0"/>
              <a:t>标签来定义如何扩充视图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3978" y="4687408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可以直接使用继承视图中的标签与属性（需要唯一确定）来找到需要更改的控件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支持使用</a:t>
            </a:r>
            <a:r>
              <a:rPr lang="en-US" altLang="zh-CN" dirty="0"/>
              <a:t>XPath</a:t>
            </a:r>
            <a:r>
              <a:rPr lang="zh-CN" altLang="en-US" dirty="0"/>
              <a:t>语法来找到继承视图中的需要更改的控件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1324708" y="2536227"/>
            <a:ext cx="4161692" cy="238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5" idx="3"/>
          </p:cNvCxnSpPr>
          <p:nvPr/>
        </p:nvCxnSpPr>
        <p:spPr>
          <a:xfrm>
            <a:off x="5486400" y="2655720"/>
            <a:ext cx="855785" cy="326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591908" y="2981982"/>
            <a:ext cx="5044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使用该标签来找到继承视图中需要更改的视图控件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使用</a:t>
            </a:r>
            <a:r>
              <a:rPr lang="en-US" altLang="zh-CN" sz="1600" dirty="0"/>
              <a:t>position</a:t>
            </a:r>
            <a:r>
              <a:rPr lang="zh-CN" altLang="en-US" sz="1600" dirty="0"/>
              <a:t>属性来表示如果继承视图控件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182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简单的</a:t>
            </a:r>
            <a:r>
              <a:rPr lang="en-US" altLang="zh-CN" sz="2800" b="1" dirty="0">
                <a:solidFill>
                  <a:srgbClr val="0070C0"/>
                </a:solidFill>
              </a:rPr>
              <a:t>XPath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676" y="1031151"/>
            <a:ext cx="11289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XPath </a:t>
            </a:r>
            <a:r>
              <a:rPr lang="zh-CN" altLang="en-US" dirty="0"/>
              <a:t>使用路径表达式来选取 </a:t>
            </a:r>
            <a:r>
              <a:rPr lang="en-US" altLang="zh-CN" dirty="0"/>
              <a:t>XML </a:t>
            </a:r>
            <a:r>
              <a:rPr lang="zh-CN" altLang="en-US" dirty="0"/>
              <a:t>文档中的节点或节点集。节点是通过沿着路径 </a:t>
            </a:r>
            <a:r>
              <a:rPr lang="en-US" altLang="zh-CN" dirty="0"/>
              <a:t>(path) </a:t>
            </a:r>
            <a:r>
              <a:rPr lang="zh-CN" altLang="en-US" dirty="0"/>
              <a:t>或者步 </a:t>
            </a:r>
            <a:r>
              <a:rPr lang="en-US" altLang="zh-CN" dirty="0"/>
              <a:t>(steps) </a:t>
            </a:r>
            <a:r>
              <a:rPr lang="zh-CN" altLang="en-US" dirty="0"/>
              <a:t>来选取的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96981" y="1547446"/>
          <a:ext cx="7662987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317"/>
                <a:gridCol w="641867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表达式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描述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nodename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选取此节点的所有子节点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[index]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按顺序索引当前子节点（从</a:t>
                      </a:r>
                      <a:r>
                        <a:rPr lang="en-US" altLang="zh-CN" sz="2000" dirty="0"/>
                        <a:t>1</a:t>
                      </a:r>
                      <a:r>
                        <a:rPr lang="zh-CN" altLang="en-US" sz="2000" dirty="0"/>
                        <a:t>开始）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/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从根节点选取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//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从匹配选择的当前节点搜索文档中的节点，而不考虑它的位置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[@]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选取属性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40676" y="5310554"/>
            <a:ext cx="11176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egoe UI Emoji" panose="020B0502040204020203" pitchFamily="34" charset="0"/>
              </a:rPr>
              <a:t>&lt;xpath expr="//page[@string='Inventory Details']/</a:t>
            </a:r>
            <a:r>
              <a:rPr lang="en-US" altLang="zh-CN" dirty="0">
                <a:latin typeface="Segoe UI Emoji" panose="020B0502040204020203" pitchFamily="34" charset="0"/>
              </a:rPr>
              <a:t>group[1]/</a:t>
            </a:r>
            <a:r>
              <a:rPr lang="zh-CN" altLang="en-US" dirty="0">
                <a:latin typeface="Segoe UI Emoji" panose="020B0502040204020203" pitchFamily="34" charset="0"/>
              </a:rPr>
              <a:t>/field[@name='location_id']" position='after'&gt;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70C0"/>
                </a:solidFill>
              </a:rPr>
              <a:t>position</a:t>
            </a:r>
            <a:r>
              <a:rPr lang="zh-CN" altLang="en-US" sz="2800" b="1" dirty="0">
                <a:solidFill>
                  <a:srgbClr val="0070C0"/>
                </a:solidFill>
              </a:rPr>
              <a:t>属性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2913" y="1081585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position</a:t>
            </a:r>
            <a:r>
              <a:rPr lang="zh-CN" altLang="en-US" sz="2400" dirty="0"/>
              <a:t>属性用来描述找到</a:t>
            </a:r>
            <a:r>
              <a:rPr lang="en-US" altLang="zh-CN" sz="2400" dirty="0"/>
              <a:t>xml</a:t>
            </a:r>
            <a:r>
              <a:rPr lang="zh-CN" altLang="en-US" sz="2400" dirty="0"/>
              <a:t>节点后的具体行为</a:t>
            </a: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0" y="4014376"/>
            <a:ext cx="84725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@after</a:t>
            </a:r>
            <a:r>
              <a:rPr lang="zh-CN" altLang="en-US" dirty="0"/>
              <a:t>：标签内的</a:t>
            </a:r>
            <a:r>
              <a:rPr lang="en-US" altLang="zh-CN" dirty="0"/>
              <a:t>xml</a:t>
            </a:r>
            <a:r>
              <a:rPr lang="zh-CN" altLang="en-US" dirty="0"/>
              <a:t>节点会插入在找到的具体节点后面</a:t>
            </a:r>
            <a:endParaRPr lang="en-US" altLang="zh-CN" dirty="0"/>
          </a:p>
          <a:p>
            <a:pPr lvl="1"/>
            <a:r>
              <a:rPr lang="en-US" altLang="zh-CN" dirty="0"/>
              <a:t>@before</a:t>
            </a:r>
            <a:r>
              <a:rPr lang="zh-CN" altLang="en-US" dirty="0"/>
              <a:t>：标签内的</a:t>
            </a:r>
            <a:r>
              <a:rPr lang="en-US" altLang="zh-CN" dirty="0"/>
              <a:t>xml</a:t>
            </a:r>
            <a:r>
              <a:rPr lang="zh-CN" altLang="en-US" dirty="0"/>
              <a:t>节点会插入在找到的具体节点后面</a:t>
            </a:r>
            <a:endParaRPr lang="en-US" altLang="zh-CN" dirty="0"/>
          </a:p>
          <a:p>
            <a:pPr lvl="1"/>
            <a:r>
              <a:rPr lang="en-US" altLang="zh-CN" dirty="0"/>
              <a:t>@inside</a:t>
            </a:r>
            <a:r>
              <a:rPr lang="zh-CN" altLang="en-US" dirty="0"/>
              <a:t>：标签内的</a:t>
            </a:r>
            <a:r>
              <a:rPr lang="en-US" altLang="zh-CN" dirty="0"/>
              <a:t>xml</a:t>
            </a:r>
            <a:r>
              <a:rPr lang="zh-CN" altLang="en-US" dirty="0"/>
              <a:t>节点会作为找到的具体节点的子节点</a:t>
            </a:r>
            <a:endParaRPr lang="en-US" altLang="zh-CN" dirty="0"/>
          </a:p>
          <a:p>
            <a:pPr lvl="1"/>
            <a:r>
              <a:rPr lang="en-US" altLang="zh-CN" dirty="0"/>
              <a:t>@replace</a:t>
            </a:r>
            <a:r>
              <a:rPr lang="zh-CN" altLang="en-US" dirty="0"/>
              <a:t>：标签内的</a:t>
            </a:r>
            <a:r>
              <a:rPr lang="en-US" altLang="zh-CN" dirty="0"/>
              <a:t>xml</a:t>
            </a:r>
            <a:r>
              <a:rPr lang="zh-CN" altLang="en-US" dirty="0"/>
              <a:t>节点会替换找到的具体节点</a:t>
            </a:r>
            <a:endParaRPr lang="en-US" altLang="zh-CN" dirty="0"/>
          </a:p>
          <a:p>
            <a:pPr lvl="1"/>
            <a:r>
              <a:rPr lang="en-US" altLang="zh-CN" dirty="0"/>
              <a:t>@attributes</a:t>
            </a:r>
            <a:r>
              <a:rPr lang="zh-CN" altLang="en-US" dirty="0"/>
              <a:t>：标签内使用</a:t>
            </a:r>
            <a:r>
              <a:rPr lang="en-US" altLang="zh-CN" dirty="0"/>
              <a:t>attribute</a:t>
            </a:r>
            <a:r>
              <a:rPr lang="zh-CN" altLang="en-US" dirty="0"/>
              <a:t>标签来改变找到节点的属性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098" y="1896702"/>
            <a:ext cx="6576096" cy="14908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过滤器</a:t>
            </a:r>
            <a:r>
              <a:rPr lang="en-US" altLang="zh-CN" sz="2800" b="1" dirty="0">
                <a:solidFill>
                  <a:srgbClr val="0070C0"/>
                </a:solidFill>
              </a:rPr>
              <a:t>domain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492" y="1125415"/>
            <a:ext cx="4862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domain</a:t>
            </a:r>
            <a:r>
              <a:rPr lang="zh-CN" altLang="en-US" sz="2000" dirty="0"/>
              <a:t>是</a:t>
            </a:r>
            <a:r>
              <a:rPr lang="en-US" altLang="zh-CN" sz="2000" dirty="0"/>
              <a:t>GoodERP</a:t>
            </a:r>
            <a:r>
              <a:rPr lang="zh-CN" altLang="en-US" sz="2000" dirty="0"/>
              <a:t>中使用的过滤</a:t>
            </a:r>
            <a:r>
              <a:rPr lang="en-US" altLang="zh-CN" sz="2000" dirty="0"/>
              <a:t>/</a:t>
            </a:r>
            <a:r>
              <a:rPr lang="zh-CN" altLang="en-US" sz="2000" dirty="0"/>
              <a:t>搜索条件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217985" y="1553475"/>
            <a:ext cx="78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domain</a:t>
            </a:r>
            <a:r>
              <a:rPr lang="zh-CN" altLang="en-US" dirty="0"/>
              <a:t>可以直接用在动作中作为一个写死的限定条件</a:t>
            </a:r>
            <a:endParaRPr lang="en-US" altLang="zh-CN" dirty="0"/>
          </a:p>
          <a:p>
            <a:r>
              <a:rPr lang="en-US" altLang="zh-CN" dirty="0"/>
              <a:t>2. domain</a:t>
            </a:r>
            <a:r>
              <a:rPr lang="zh-CN" altLang="en-US" dirty="0"/>
              <a:t>可以用在</a:t>
            </a:r>
            <a:r>
              <a:rPr lang="en-US" altLang="zh-CN" dirty="0"/>
              <a:t>one2many</a:t>
            </a:r>
            <a:r>
              <a:rPr lang="zh-CN" altLang="en-US" dirty="0"/>
              <a:t>和</a:t>
            </a:r>
            <a:r>
              <a:rPr lang="en-US" altLang="zh-CN" dirty="0"/>
              <a:t>many2one</a:t>
            </a:r>
            <a:r>
              <a:rPr lang="zh-CN" altLang="en-US" dirty="0"/>
              <a:t>字段中</a:t>
            </a:r>
            <a:endParaRPr lang="en-US" altLang="zh-CN" dirty="0"/>
          </a:p>
          <a:p>
            <a:r>
              <a:rPr lang="en-US" altLang="zh-CN" dirty="0"/>
              <a:t>3. domain</a:t>
            </a:r>
            <a:r>
              <a:rPr lang="zh-CN" altLang="en-US" dirty="0"/>
              <a:t>使用一个基本的三元元祖作为基本参数</a:t>
            </a:r>
            <a:r>
              <a:rPr lang="en-US" altLang="zh-CN" dirty="0"/>
              <a:t>: (</a:t>
            </a:r>
            <a:r>
              <a:rPr lang="en-US" altLang="zh-CN" dirty="0" err="1"/>
              <a:t>field_value</a:t>
            </a:r>
            <a:r>
              <a:rPr lang="en-US" altLang="zh-CN" dirty="0"/>
              <a:t>, operator, value)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17985" y="2558684"/>
            <a:ext cx="10508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</a:t>
            </a:r>
            <a:r>
              <a:rPr lang="en-US" altLang="zh-CN" dirty="0">
                <a:solidFill>
                  <a:srgbClr val="802A2A"/>
                </a:solidFill>
              </a:rPr>
              <a:t>field_value</a:t>
            </a:r>
            <a:r>
              <a:rPr lang="en-US" altLang="zh-CN" dirty="0"/>
              <a:t>: </a:t>
            </a:r>
            <a:r>
              <a:rPr lang="zh-CN" altLang="en-US" dirty="0"/>
              <a:t>使用对象上定义的字段（可以使用</a:t>
            </a:r>
            <a:r>
              <a:rPr lang="en-US" altLang="zh-CN" dirty="0"/>
              <a:t>.</a:t>
            </a:r>
            <a:r>
              <a:rPr lang="zh-CN" altLang="en-US" dirty="0"/>
              <a:t>操作符获取关联字段上的值）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 err="1">
                <a:solidFill>
                  <a:srgbClr val="7D2929"/>
                </a:solidFill>
              </a:rPr>
              <a:t>operatpr</a:t>
            </a:r>
            <a:r>
              <a:rPr lang="en-US" altLang="zh-CN" dirty="0"/>
              <a:t>: domain</a:t>
            </a:r>
            <a:r>
              <a:rPr lang="zh-CN" altLang="en-US" dirty="0"/>
              <a:t>上的操作符，可以是：</a:t>
            </a:r>
            <a:br>
              <a:rPr lang="en-US" altLang="zh-CN" dirty="0"/>
            </a:br>
            <a:r>
              <a:rPr lang="en-US" altLang="zh-CN" dirty="0"/>
              <a:t>	‘&lt;&gt;’, ‘!=‘, ‘&gt;=‘, ‘&lt;=‘, ‘&lt;‘, ‘&gt;’</a:t>
            </a:r>
            <a:endParaRPr lang="en-US" altLang="zh-CN" dirty="0"/>
          </a:p>
          <a:p>
            <a:r>
              <a:rPr lang="en-US" altLang="zh-CN" dirty="0"/>
              <a:t>	‘like’, ‘</a:t>
            </a:r>
            <a:r>
              <a:rPr lang="en-US" altLang="zh-CN" dirty="0" err="1"/>
              <a:t>ilike</a:t>
            </a:r>
            <a:r>
              <a:rPr lang="en-US" altLang="zh-CN" dirty="0"/>
              <a:t>’, ‘not like’, ‘not </a:t>
            </a:r>
            <a:r>
              <a:rPr lang="en-US" altLang="zh-CN" dirty="0" err="1"/>
              <a:t>ilike</a:t>
            </a:r>
            <a:r>
              <a:rPr lang="en-US" altLang="zh-CN" dirty="0"/>
              <a:t>’ (like</a:t>
            </a:r>
            <a:r>
              <a:rPr lang="zh-CN" altLang="en-US" dirty="0"/>
              <a:t>区分大小写，</a:t>
            </a:r>
            <a:r>
              <a:rPr lang="en-US" altLang="zh-CN" dirty="0" err="1"/>
              <a:t>ilike</a:t>
            </a:r>
            <a:r>
              <a:rPr lang="zh-CN" altLang="en-US" dirty="0"/>
              <a:t>不区分大小写）</a:t>
            </a:r>
            <a:endParaRPr lang="en-US" altLang="zh-CN" dirty="0"/>
          </a:p>
          <a:p>
            <a:r>
              <a:rPr lang="en-US" altLang="zh-CN" dirty="0"/>
              <a:t>	‘in’, ‘</a:t>
            </a:r>
            <a:r>
              <a:rPr lang="en-US" altLang="zh-CN" dirty="0" err="1"/>
              <a:t>child_of</a:t>
            </a:r>
            <a:r>
              <a:rPr lang="en-US" altLang="zh-CN" dirty="0"/>
              <a:t>’ </a:t>
            </a:r>
            <a:r>
              <a:rPr lang="zh-CN" altLang="en-US" dirty="0"/>
              <a:t>（</a:t>
            </a:r>
            <a:r>
              <a:rPr lang="en-US" altLang="zh-CN" dirty="0"/>
              <a:t>in</a:t>
            </a:r>
            <a:r>
              <a:rPr lang="zh-CN" altLang="en-US" dirty="0"/>
              <a:t>是双向识别</a:t>
            </a:r>
            <a:r>
              <a:rPr lang="en-US" altLang="zh-CN" dirty="0"/>
              <a:t>(‘name’, ‘in’, [‘</a:t>
            </a:r>
            <a:r>
              <a:rPr lang="en-US" altLang="zh-CN" dirty="0" err="1"/>
              <a:t>zhang</a:t>
            </a:r>
            <a:r>
              <a:rPr lang="en-US" altLang="zh-CN" dirty="0"/>
              <a:t>’, ‘li’]) </a:t>
            </a:r>
            <a:r>
              <a:rPr lang="zh-CN" altLang="en-US" dirty="0"/>
              <a:t>和</a:t>
            </a:r>
            <a:r>
              <a:rPr lang="en-US" altLang="zh-CN" dirty="0"/>
              <a:t>([‘</a:t>
            </a:r>
            <a:r>
              <a:rPr lang="en-US" altLang="zh-CN" dirty="0" err="1"/>
              <a:t>zhang</a:t>
            </a:r>
            <a:r>
              <a:rPr lang="en-US" altLang="zh-CN" dirty="0"/>
              <a:t>’, ‘li’], ‘in’, ‘name’])</a:t>
            </a:r>
            <a:r>
              <a:rPr lang="zh-CN" altLang="en-US" dirty="0"/>
              <a:t>效果是一样的</a:t>
            </a:r>
            <a:endParaRPr lang="en-US" altLang="zh-CN" dirty="0"/>
          </a:p>
          <a:p>
            <a:r>
              <a:rPr lang="en-US" altLang="zh-CN" dirty="0"/>
              <a:t>@</a:t>
            </a:r>
            <a:r>
              <a:rPr lang="en-US" altLang="zh-CN" dirty="0">
                <a:solidFill>
                  <a:srgbClr val="7D2929"/>
                </a:solidFill>
              </a:rPr>
              <a:t>value</a:t>
            </a:r>
            <a:r>
              <a:rPr lang="en-US" altLang="zh-CN" dirty="0"/>
              <a:t>: </a:t>
            </a:r>
            <a:r>
              <a:rPr lang="zh-CN" altLang="en-US" dirty="0"/>
              <a:t>用于实际用于比较的值（可以直接使用对象上定义的字段）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656492" y="4532007"/>
            <a:ext cx="10830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domain</a:t>
            </a:r>
            <a:r>
              <a:rPr lang="zh-CN" altLang="en-US" sz="2000" dirty="0"/>
              <a:t>是一个列表，列表中使用逆波兰表达式来操作基本参数，其中可以使用的操作符为</a:t>
            </a:r>
            <a:r>
              <a:rPr lang="en-US" altLang="zh-CN" sz="2000" dirty="0"/>
              <a:t>&amp;, |, !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420881" y="5198560"/>
            <a:ext cx="4514534" cy="369332"/>
          </a:xfrm>
          <a:prstGeom prst="rect">
            <a:avLst/>
          </a:prstGeom>
          <a:solidFill>
            <a:srgbClr val="822B2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['|', ('tags', '!=', ''), ('register_date', '=', False)]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3261" y="5198560"/>
            <a:ext cx="3837897" cy="369332"/>
          </a:xfrm>
          <a:prstGeom prst="rect">
            <a:avLst/>
          </a:prstGeom>
          <a:solidFill>
            <a:srgbClr val="822B2B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tags != ‘’ or register_date == False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031154" y="5242433"/>
            <a:ext cx="762380" cy="28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78023" y="49224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22B2B"/>
                </a:solidFill>
              </a:rPr>
              <a:t>等价于</a:t>
            </a:r>
            <a:endParaRPr lang="zh-CN" altLang="en-US" dirty="0">
              <a:solidFill>
                <a:srgbClr val="822B2B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5130" y="1798356"/>
            <a:ext cx="40863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建立一个</a:t>
            </a:r>
            <a:r>
              <a:rPr lang="en-US" altLang="zh-CN" sz="2000" dirty="0"/>
              <a:t>module</a:t>
            </a:r>
            <a:r>
              <a:rPr lang="zh-CN" altLang="en-US" sz="2000" dirty="0"/>
              <a:t>的框架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继承一个基本的</a:t>
            </a:r>
            <a:r>
              <a:rPr lang="en-US" altLang="zh-CN" sz="2000" dirty="0" err="1"/>
              <a:t>Modles.model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使用不同的</a:t>
            </a:r>
            <a:r>
              <a:rPr lang="en-US" altLang="zh-CN" sz="2000" dirty="0"/>
              <a:t>fields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定义一个</a:t>
            </a:r>
            <a:r>
              <a:rPr lang="en-US" altLang="zh-CN" sz="2000" dirty="0"/>
              <a:t>form</a:t>
            </a:r>
            <a:r>
              <a:rPr lang="zh-CN" altLang="en-US" sz="2000" dirty="0"/>
              <a:t>、</a:t>
            </a:r>
            <a:r>
              <a:rPr lang="en-US" altLang="zh-CN" sz="2000" dirty="0"/>
              <a:t>list</a:t>
            </a:r>
            <a:r>
              <a:rPr lang="zh-CN" altLang="en-US" sz="2000" dirty="0"/>
              <a:t>视图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定义一个动作</a:t>
            </a:r>
            <a:r>
              <a:rPr lang="en-US" altLang="zh-CN" sz="2000" dirty="0"/>
              <a:t>(action)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定义一个菜单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menuitem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了解如何继承系统对象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了解如何继承一个视图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了解</a:t>
            </a:r>
            <a:r>
              <a:rPr lang="en-US" altLang="zh-CN" sz="2000" dirty="0"/>
              <a:t>domain</a:t>
            </a:r>
            <a:r>
              <a:rPr lang="zh-CN" altLang="en-US" sz="2000" dirty="0"/>
              <a:t>的使用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7176" y="21860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总结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2208213" y="6165857"/>
            <a:ext cx="2133600" cy="2889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8001C8D-0543-4E13-9D60-96BD603634BA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063552" y="6381750"/>
            <a:ext cx="2895600" cy="279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Inspur group</a:t>
            </a: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58" y="894483"/>
            <a:ext cx="1216855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图片 14" descr="logo11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4079780" y="1970117"/>
            <a:ext cx="4163227" cy="10268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97491" y="2996959"/>
            <a:ext cx="39565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做客户信赖的伙伴，与中国企业共成长 </a:t>
            </a:r>
            <a:endParaRPr lang="zh-CN" altLang="en-US" sz="17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ppt-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40430"/>
            <a:ext cx="12192000" cy="3429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18" y="1644836"/>
            <a:ext cx="2295238" cy="2266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zh-CN" sz="4000" b="0" dirty="0">
                <a:hlinkClick r:id="rId1"/>
              </a:rPr>
              <a:t>https://www.mypscloud.vip</a:t>
            </a:r>
            <a:endParaRPr lang="es-ES" altLang="zh-CN" sz="4000" b="0" dirty="0"/>
          </a:p>
          <a:p>
            <a:pPr marL="0" indent="0">
              <a:buNone/>
            </a:pPr>
            <a:endParaRPr lang="es-ES" altLang="zh-CN" sz="4000" b="0" dirty="0"/>
          </a:p>
          <a:p>
            <a:pPr marL="0" indent="0">
              <a:buNone/>
            </a:pPr>
            <a:r>
              <a:rPr lang="es-ES" altLang="zh-CN" sz="4000" b="0" dirty="0"/>
              <a:t>PSXP180429313</a:t>
            </a:r>
            <a:endParaRPr kumimoji="1" lang="zh-CN" alt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344" y="126230"/>
            <a:ext cx="10515600" cy="60190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要做什么？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9944" y="174783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 </a:t>
            </a:r>
            <a:r>
              <a:rPr lang="zh-CN" altLang="zh-CN" sz="2400" dirty="0"/>
              <a:t>某培训机构针对英语、计算机等培训</a:t>
            </a:r>
            <a:r>
              <a:rPr lang="zh-CN" altLang="en-US" sz="2400" dirty="0"/>
              <a:t>科目</a:t>
            </a:r>
            <a:r>
              <a:rPr lang="zh-CN" altLang="zh-CN" sz="2400" dirty="0"/>
              <a:t>(subject)面向社会公众培训。</a:t>
            </a:r>
            <a:r>
              <a:rPr lang="zh-CN" altLang="en-US" sz="2400" dirty="0"/>
              <a:t>黄</a:t>
            </a:r>
            <a:r>
              <a:rPr lang="zh-CN" altLang="zh-CN" sz="2400" dirty="0"/>
              <a:t>老师排</a:t>
            </a:r>
            <a:r>
              <a:rPr lang="zh-CN" altLang="en-US" sz="2400" dirty="0"/>
              <a:t>数学</a:t>
            </a:r>
            <a:r>
              <a:rPr lang="zh-CN" altLang="zh-CN" sz="2400" dirty="0"/>
              <a:t>课，李老师排计算机课，赵老师专门负责销售，并记录报名每个课程的学员。</a:t>
            </a:r>
            <a:endParaRPr lang="zh-CN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639591" y="4401629"/>
            <a:ext cx="864470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需要一个可以管理老师、课程、学员之间关系的模块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344" y="126230"/>
            <a:ext cx="10515600" cy="60190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要做什么？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344" y="1149053"/>
            <a:ext cx="698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目标：定义管理科目、课程、老师、学生字段的表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17605" y="2021730"/>
            <a:ext cx="5378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科目定义一个类似于英语、计算机等总括的课程</a:t>
            </a:r>
            <a:endParaRPr lang="zh-CN" altLang="en-US" dirty="0"/>
          </a:p>
          <a:p>
            <a:pPr marL="342900" indent="-342900">
              <a:buAutoNum type="arabicPeriod"/>
            </a:pPr>
            <a:r>
              <a:rPr lang="zh-CN" altLang="en-US" dirty="0"/>
              <a:t>课程表示科目下的具体的一堂课</a:t>
            </a:r>
            <a:endParaRPr lang="zh-CN" altLang="en-US" dirty="0"/>
          </a:p>
          <a:p>
            <a:pPr marL="342900" indent="-342900">
              <a:buAutoNum type="arabicPeriod"/>
            </a:pPr>
            <a:r>
              <a:rPr lang="zh-CN" altLang="en-US" dirty="0"/>
              <a:t>老师和学生都是组成课程的一部分</a:t>
            </a:r>
            <a:endParaRPr lang="en-US" altLang="zh-CN" dirty="0"/>
          </a:p>
        </p:txBody>
      </p:sp>
      <p:pic>
        <p:nvPicPr>
          <p:cNvPr id="2050" name="Picture 2" descr="Image result for odoo orm method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32" y="1610718"/>
            <a:ext cx="5363130" cy="38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344" y="126230"/>
            <a:ext cx="10515600" cy="60190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要做什么？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344" y="1149053"/>
            <a:ext cx="698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目标：定义管理科目、课程、老师、学生字段的表</a:t>
            </a:r>
            <a:endParaRPr lang="zh-CN" altLang="en-US" sz="24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57296" y="3550024"/>
          <a:ext cx="1433736" cy="252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736"/>
              </a:tblGrid>
              <a:tr h="461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科目</a:t>
                      </a:r>
                      <a:endParaRPr lang="en-US" altLang="zh-CN" sz="2000" dirty="0"/>
                    </a:p>
                  </a:txBody>
                  <a:tcPr/>
                </a:tc>
              </a:tr>
              <a:tr h="461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  <a:endParaRPr lang="en-US" altLang="zh-CN" sz="2000" dirty="0"/>
                    </a:p>
                  </a:txBody>
                  <a:tcPr/>
                </a:tc>
              </a:tr>
              <a:tr h="6759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/>
                        <a:t>负责人</a:t>
                      </a:r>
                      <a:endParaRPr lang="zh-CN" altLang="en-US" sz="2000" dirty="0"/>
                    </a:p>
                  </a:txBody>
                  <a:tcPr/>
                </a:tc>
              </a:tr>
              <a:tr h="461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课程</a:t>
                      </a:r>
                      <a:endParaRPr lang="zh-CN" altLang="en-US" sz="2000" dirty="0"/>
                    </a:p>
                  </a:txBody>
                  <a:tcPr/>
                </a:tc>
              </a:tr>
              <a:tr h="461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描述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0522" y="2701040"/>
          <a:ext cx="141184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44"/>
              </a:tblGrid>
              <a:tr h="235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课程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老师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/>
                        <a:t>开始时间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结束时间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座位数</a:t>
                      </a:r>
                      <a:endParaRPr lang="en-US" altLang="zh-C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学生</a:t>
                      </a:r>
                      <a:endParaRPr lang="en-US" altLang="zh-C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科目</a:t>
                      </a:r>
                      <a:endParaRPr lang="en-US" altLang="zh-C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847785" y="2038331"/>
          <a:ext cx="265254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25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老师（继承</a:t>
                      </a:r>
                      <a:r>
                        <a:rPr lang="en-US" altLang="zh-CN" sz="2000" dirty="0" err="1"/>
                        <a:t>res.partner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老师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847784" y="4477914"/>
          <a:ext cx="3048854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85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学生（继承</a:t>
                      </a:r>
                      <a:r>
                        <a:rPr lang="en-US" altLang="zh-CN" sz="2000" dirty="0"/>
                        <a:t>res.partner)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学生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0" name="肘形连接符 29"/>
          <p:cNvCxnSpPr>
            <a:endCxn id="9" idx="1"/>
          </p:cNvCxnSpPr>
          <p:nvPr/>
        </p:nvCxnSpPr>
        <p:spPr>
          <a:xfrm flipV="1">
            <a:off x="3255013" y="4286000"/>
            <a:ext cx="1375509" cy="993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 flipV="1">
            <a:off x="6042366" y="2265999"/>
            <a:ext cx="1805419" cy="10768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4" idx="1"/>
          </p:cNvCxnSpPr>
          <p:nvPr/>
        </p:nvCxnSpPr>
        <p:spPr>
          <a:xfrm flipV="1">
            <a:off x="6042366" y="4874154"/>
            <a:ext cx="1805418" cy="4056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607263" y="482954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多对多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 rot="16200000">
            <a:off x="6496616" y="268506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多对一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 rot="16200000">
            <a:off x="3597034" y="41911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一对多</a:t>
            </a:r>
            <a:endParaRPr lang="zh-CN" altLang="en-US" sz="1600" dirty="0"/>
          </a:p>
        </p:txBody>
      </p:sp>
      <p:cxnSp>
        <p:nvCxnSpPr>
          <p:cNvPr id="39" name="肘形连接符 38"/>
          <p:cNvCxnSpPr>
            <a:stCxn id="3" idx="1"/>
          </p:cNvCxnSpPr>
          <p:nvPr/>
        </p:nvCxnSpPr>
        <p:spPr>
          <a:xfrm rot="10800000" flipH="1">
            <a:off x="2057296" y="2122727"/>
            <a:ext cx="5790488" cy="2687852"/>
          </a:xfrm>
          <a:prstGeom prst="bentConnector3">
            <a:avLst>
              <a:gd name="adj1" fmla="val -39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58562" y="18032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多对一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/>
          <p:nvPr/>
        </p:nvSpPr>
        <p:spPr>
          <a:xfrm>
            <a:off x="18344" y="126230"/>
            <a:ext cx="10515600" cy="601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该怎么做？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522513" y="742491"/>
          <a:ext cx="112696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76" y="21860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</a:rPr>
              <a:t>构建一个模块框架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188457" y="1387124"/>
          <a:ext cx="9815085" cy="452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网格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3872</Words>
  <Application>WPS 演示</Application>
  <PresentationFormat>宽屏</PresentationFormat>
  <Paragraphs>417</Paragraphs>
  <Slides>38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Calibri</vt:lpstr>
      <vt:lpstr>Arial Unicode MS</vt:lpstr>
      <vt:lpstr>Franklin Gothic Medium</vt:lpstr>
      <vt:lpstr>Arial Unicode MS</vt:lpstr>
      <vt:lpstr>微软雅黑 Light</vt:lpstr>
      <vt:lpstr>Segoe UI Emoji</vt:lpstr>
      <vt:lpstr>2014</vt:lpstr>
      <vt:lpstr>PowerPoint 演示文稿</vt:lpstr>
      <vt:lpstr>准备工作</vt:lpstr>
      <vt:lpstr>www.mypscloud.vip</vt:lpstr>
      <vt:lpstr>PowerPoint 演示文稿</vt:lpstr>
      <vt:lpstr>要做什么？</vt:lpstr>
      <vt:lpstr>要做什么？</vt:lpstr>
      <vt:lpstr>要做什么？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OpenERP培训</dc:title>
  <dc:creator>zhengxiang zhu</dc:creator>
  <cp:lastModifiedBy>河蚌</cp:lastModifiedBy>
  <cp:revision>127</cp:revision>
  <dcterms:created xsi:type="dcterms:W3CDTF">2014-12-02T04:45:00Z</dcterms:created>
  <dcterms:modified xsi:type="dcterms:W3CDTF">2019-01-03T03:45:24Z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